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60" r:id="rId5"/>
    <p:sldId id="278" r:id="rId6"/>
    <p:sldId id="266" r:id="rId7"/>
    <p:sldId id="276" r:id="rId8"/>
    <p:sldId id="283" r:id="rId9"/>
    <p:sldId id="279" r:id="rId10"/>
    <p:sldId id="282" r:id="rId11"/>
    <p:sldId id="285" r:id="rId12"/>
    <p:sldId id="275" r:id="rId13"/>
    <p:sldId id="286" r:id="rId14"/>
    <p:sldId id="287" r:id="rId15"/>
    <p:sldId id="288" r:id="rId16"/>
    <p:sldId id="2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stos Dos Santos, Susana Filipa" initials="BDSSF" lastIdx="1" clrIdx="0">
    <p:extLst>
      <p:ext uri="{19B8F6BF-5375-455C-9EA6-DF929625EA0E}">
        <p15:presenceInfo xmlns:p15="http://schemas.microsoft.com/office/powerpoint/2012/main" userId="S-1-5-21-1606980848-1958367476-725345543-1041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816" autoAdjust="0"/>
  </p:normalViewPr>
  <p:slideViewPr>
    <p:cSldViewPr snapToGrid="0">
      <p:cViewPr varScale="1">
        <p:scale>
          <a:sx n="65" d="100"/>
          <a:sy n="65" d="100"/>
        </p:scale>
        <p:origin x="652" y="36"/>
      </p:cViewPr>
      <p:guideLst/>
    </p:cSldViewPr>
  </p:slideViewPr>
  <p:outlineViewPr>
    <p:cViewPr>
      <p:scale>
        <a:sx n="33" d="100"/>
        <a:sy n="33" d="100"/>
      </p:scale>
      <p:origin x="0" y="-4062"/>
    </p:cViewPr>
  </p:outlineViewPr>
  <p:notesTextViewPr>
    <p:cViewPr>
      <p:scale>
        <a:sx n="1" d="1"/>
        <a:sy n="1" d="1"/>
      </p:scale>
      <p:origin x="0" y="0"/>
    </p:cViewPr>
  </p:notesTextViewPr>
  <p:sorterViewPr>
    <p:cViewPr>
      <p:scale>
        <a:sx n="100" d="100"/>
        <a:sy n="100" d="100"/>
      </p:scale>
      <p:origin x="0" y="-4026"/>
    </p:cViewPr>
  </p:sorterViewPr>
  <p:notesViewPr>
    <p:cSldViewPr snapToGrid="0">
      <p:cViewPr varScale="1">
        <p:scale>
          <a:sx n="73" d="100"/>
          <a:sy n="73" d="100"/>
        </p:scale>
        <p:origin x="1086"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693FDA-BDA0-4A31-A029-989DCF86D519}" type="datetimeFigureOut">
              <a:rPr lang="fr-FR" smtClean="0"/>
              <a:t>21/06/2021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BE3549-85FB-4BA2-B758-60C69424259F}" type="slidenum">
              <a:rPr lang="fr-FR" smtClean="0"/>
              <a:t>‹#›</a:t>
            </a:fld>
            <a:endParaRPr lang="fr-FR"/>
          </a:p>
        </p:txBody>
      </p:sp>
    </p:spTree>
    <p:extLst>
      <p:ext uri="{BB962C8B-B14F-4D97-AF65-F5344CB8AC3E}">
        <p14:creationId xmlns:p14="http://schemas.microsoft.com/office/powerpoint/2010/main" val="2507000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BE3549-85FB-4BA2-B758-60C69424259F}" type="slidenum">
              <a:rPr lang="fr-FR" smtClean="0"/>
              <a:t>2</a:t>
            </a:fld>
            <a:endParaRPr lang="fr-FR"/>
          </a:p>
        </p:txBody>
      </p:sp>
    </p:spTree>
    <p:extLst>
      <p:ext uri="{BB962C8B-B14F-4D97-AF65-F5344CB8AC3E}">
        <p14:creationId xmlns:p14="http://schemas.microsoft.com/office/powerpoint/2010/main" val="788235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BE3549-85FB-4BA2-B758-60C69424259F}" type="slidenum">
              <a:rPr lang="fr-FR" smtClean="0"/>
              <a:t>4</a:t>
            </a:fld>
            <a:endParaRPr lang="fr-FR"/>
          </a:p>
        </p:txBody>
      </p:sp>
    </p:spTree>
    <p:extLst>
      <p:ext uri="{BB962C8B-B14F-4D97-AF65-F5344CB8AC3E}">
        <p14:creationId xmlns:p14="http://schemas.microsoft.com/office/powerpoint/2010/main" val="1091378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BE3549-85FB-4BA2-B758-60C69424259F}" type="slidenum">
              <a:rPr lang="fr-FR" smtClean="0"/>
              <a:t>5</a:t>
            </a:fld>
            <a:endParaRPr lang="fr-FR"/>
          </a:p>
        </p:txBody>
      </p:sp>
    </p:spTree>
    <p:extLst>
      <p:ext uri="{BB962C8B-B14F-4D97-AF65-F5344CB8AC3E}">
        <p14:creationId xmlns:p14="http://schemas.microsoft.com/office/powerpoint/2010/main" val="3697755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BE3549-85FB-4BA2-B758-60C69424259F}" type="slidenum">
              <a:rPr lang="fr-FR" smtClean="0"/>
              <a:t>6</a:t>
            </a:fld>
            <a:endParaRPr lang="fr-FR"/>
          </a:p>
        </p:txBody>
      </p:sp>
    </p:spTree>
    <p:extLst>
      <p:ext uri="{BB962C8B-B14F-4D97-AF65-F5344CB8AC3E}">
        <p14:creationId xmlns:p14="http://schemas.microsoft.com/office/powerpoint/2010/main" val="3794173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BE3549-85FB-4BA2-B758-60C69424259F}" type="slidenum">
              <a:rPr lang="fr-FR" smtClean="0"/>
              <a:t>7</a:t>
            </a:fld>
            <a:endParaRPr lang="fr-FR"/>
          </a:p>
        </p:txBody>
      </p:sp>
    </p:spTree>
    <p:extLst>
      <p:ext uri="{BB962C8B-B14F-4D97-AF65-F5344CB8AC3E}">
        <p14:creationId xmlns:p14="http://schemas.microsoft.com/office/powerpoint/2010/main" val="1518569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BE3549-85FB-4BA2-B758-60C69424259F}" type="slidenum">
              <a:rPr lang="fr-FR" smtClean="0"/>
              <a:t>8</a:t>
            </a:fld>
            <a:endParaRPr lang="fr-FR"/>
          </a:p>
        </p:txBody>
      </p:sp>
    </p:spTree>
    <p:extLst>
      <p:ext uri="{BB962C8B-B14F-4D97-AF65-F5344CB8AC3E}">
        <p14:creationId xmlns:p14="http://schemas.microsoft.com/office/powerpoint/2010/main" val="24817442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ENERAL MASTER Slide title with image">
    <p:spTree>
      <p:nvGrpSpPr>
        <p:cNvPr id="1" name=""/>
        <p:cNvGrpSpPr/>
        <p:nvPr/>
      </p:nvGrpSpPr>
      <p:grpSpPr>
        <a:xfrm>
          <a:off x="0" y="0"/>
          <a:ext cx="0" cy="0"/>
          <a:chOff x="0" y="0"/>
          <a:chExt cx="0" cy="0"/>
        </a:xfrm>
      </p:grpSpPr>
      <p:sp>
        <p:nvSpPr>
          <p:cNvPr id="12" name="Rectangle 11"/>
          <p:cNvSpPr/>
          <p:nvPr userDrawn="1"/>
        </p:nvSpPr>
        <p:spPr>
          <a:xfrm>
            <a:off x="0" y="1348797"/>
            <a:ext cx="12192000" cy="651911"/>
          </a:xfrm>
          <a:prstGeom prst="rect">
            <a:avLst/>
          </a:prstGeom>
          <a:solidFill>
            <a:srgbClr val="0049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0" y="-13259"/>
            <a:ext cx="12192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Subtitle 2"/>
          <p:cNvSpPr>
            <a:spLocks noGrp="1"/>
          </p:cNvSpPr>
          <p:nvPr>
            <p:ph type="subTitle" idx="1" hasCustomPrompt="1"/>
          </p:nvPr>
        </p:nvSpPr>
        <p:spPr>
          <a:xfrm>
            <a:off x="2469325" y="1553733"/>
            <a:ext cx="768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6" name="Title 1"/>
          <p:cNvSpPr>
            <a:spLocks noGrp="1"/>
          </p:cNvSpPr>
          <p:nvPr>
            <p:ph type="ctrTitle" hasCustomPrompt="1"/>
          </p:nvPr>
        </p:nvSpPr>
        <p:spPr>
          <a:xfrm>
            <a:off x="2469325" y="245009"/>
            <a:ext cx="8731363" cy="425733"/>
          </a:xfrm>
          <a:prstGeom prst="rect">
            <a:avLst/>
          </a:prstGeom>
        </p:spPr>
        <p:txBody>
          <a:bodyPr lIns="0" tIns="0" rIns="0" bIns="0"/>
          <a:lstStyle>
            <a:lvl1pPr algn="l">
              <a:lnSpc>
                <a:spcPts val="3700"/>
              </a:lnSpc>
              <a:defRPr sz="3500" b="0">
                <a:solidFill>
                  <a:schemeClr val="bg1"/>
                </a:solidFill>
              </a:defRPr>
            </a:lvl1pPr>
          </a:lstStyle>
          <a:p>
            <a:r>
              <a:rPr lang="en-GB" dirty="0"/>
              <a:t>CLICK TO ADD TITLE OF PRESENTATION</a:t>
            </a:r>
            <a:endParaRPr lang="en-US" dirty="0"/>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869" y="87875"/>
            <a:ext cx="1736537" cy="1218446"/>
          </a:xfrm>
          <a:prstGeom prst="rect">
            <a:avLst/>
          </a:prstGeom>
        </p:spPr>
      </p:pic>
    </p:spTree>
    <p:extLst>
      <p:ext uri="{BB962C8B-B14F-4D97-AF65-F5344CB8AC3E}">
        <p14:creationId xmlns:p14="http://schemas.microsoft.com/office/powerpoint/2010/main" val="3933901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ENERAL MASTER SLIDE Picture Slide">
    <p:spTree>
      <p:nvGrpSpPr>
        <p:cNvPr id="1" name=""/>
        <p:cNvGrpSpPr/>
        <p:nvPr/>
      </p:nvGrpSpPr>
      <p:grpSpPr>
        <a:xfrm>
          <a:off x="0" y="0"/>
          <a:ext cx="0" cy="0"/>
          <a:chOff x="0" y="0"/>
          <a:chExt cx="0" cy="0"/>
        </a:xfrm>
      </p:grpSpPr>
      <p:sp>
        <p:nvSpPr>
          <p:cNvPr id="7" name="Picture Placeholder 6"/>
          <p:cNvSpPr>
            <a:spLocks noGrp="1"/>
          </p:cNvSpPr>
          <p:nvPr>
            <p:ph type="pic" sz="quarter" idx="12"/>
          </p:nvPr>
        </p:nvSpPr>
        <p:spPr>
          <a:xfrm>
            <a:off x="0" y="0"/>
            <a:ext cx="12192000" cy="6858000"/>
          </a:xfrm>
          <a:prstGeom prst="rect">
            <a:avLst/>
          </a:prstGeom>
        </p:spPr>
        <p:txBody>
          <a:bodyPr/>
          <a:lstStyle>
            <a:lvl1pPr algn="ctr">
              <a:defRPr/>
            </a:lvl1pPr>
          </a:lstStyle>
          <a:p>
            <a:endParaRPr lang="fr-FR" dirty="0"/>
          </a:p>
          <a:p>
            <a:endParaRPr lang="fr-FR" dirty="0"/>
          </a:p>
          <a:p>
            <a:endParaRPr lang="fr-FR" dirty="0"/>
          </a:p>
          <a:p>
            <a:endParaRPr lang="fr-FR" dirty="0"/>
          </a:p>
          <a:p>
            <a:endParaRPr lang="fr-FR" dirty="0"/>
          </a:p>
        </p:txBody>
      </p:sp>
      <p:sp>
        <p:nvSpPr>
          <p:cNvPr id="4" name="Text Placeholder 3"/>
          <p:cNvSpPr>
            <a:spLocks noGrp="1"/>
          </p:cNvSpPr>
          <p:nvPr>
            <p:ph type="body" sz="quarter" idx="10" hasCustomPrompt="1"/>
          </p:nvPr>
        </p:nvSpPr>
        <p:spPr>
          <a:xfrm>
            <a:off x="630926" y="5181111"/>
            <a:ext cx="3378399" cy="358923"/>
          </a:xfrm>
          <a:prstGeom prst="rect">
            <a:avLst/>
          </a:prstGeom>
          <a:solidFill>
            <a:srgbClr val="0077D4"/>
          </a:solidFill>
        </p:spPr>
        <p:txBody>
          <a:bodyPr/>
          <a:lstStyle>
            <a:lvl1pPr marL="0" indent="0">
              <a:buNone/>
              <a:defRPr sz="2000" b="1">
                <a:solidFill>
                  <a:srgbClr val="EEF3FA"/>
                </a:solidFill>
              </a:defRPr>
            </a:lvl1pPr>
            <a:lvl2pPr marL="457200" indent="0">
              <a:buNone/>
              <a:defRPr/>
            </a:lvl2pPr>
          </a:lstStyle>
          <a:p>
            <a:pPr lvl="0"/>
            <a:r>
              <a:rPr lang="fr-FR" dirty="0"/>
              <a:t>DESCRIPTION PHOTO</a:t>
            </a:r>
          </a:p>
        </p:txBody>
      </p:sp>
      <p:sp>
        <p:nvSpPr>
          <p:cNvPr id="5" name="Text Placeholder 3"/>
          <p:cNvSpPr>
            <a:spLocks noGrp="1"/>
          </p:cNvSpPr>
          <p:nvPr>
            <p:ph type="body" sz="quarter" idx="11" hasCustomPrompt="1"/>
          </p:nvPr>
        </p:nvSpPr>
        <p:spPr>
          <a:xfrm>
            <a:off x="630926" y="4698957"/>
            <a:ext cx="4073457" cy="418803"/>
          </a:xfrm>
          <a:prstGeom prst="rect">
            <a:avLst/>
          </a:prstGeom>
          <a:solidFill>
            <a:srgbClr val="0077D4"/>
          </a:solidFill>
        </p:spPr>
        <p:txBody>
          <a:bodyPr/>
          <a:lstStyle>
            <a:lvl1pPr marL="0" indent="0">
              <a:buNone/>
              <a:defRPr sz="2400">
                <a:solidFill>
                  <a:srgbClr val="EEF3FA"/>
                </a:solidFill>
              </a:defRPr>
            </a:lvl1pPr>
            <a:lvl2pPr marL="457200" indent="0">
              <a:buNone/>
              <a:defRPr/>
            </a:lvl2pPr>
          </a:lstStyle>
          <a:p>
            <a:pPr lvl="0"/>
            <a:r>
              <a:rPr lang="fr-FR" dirty="0"/>
              <a:t>DESCRIPTION PHOTO</a:t>
            </a:r>
          </a:p>
        </p:txBody>
      </p:sp>
    </p:spTree>
    <p:extLst>
      <p:ext uri="{BB962C8B-B14F-4D97-AF65-F5344CB8AC3E}">
        <p14:creationId xmlns:p14="http://schemas.microsoft.com/office/powerpoint/2010/main" val="1489072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ENERAL MASTER SLIDE Transition Slide">
    <p:spTree>
      <p:nvGrpSpPr>
        <p:cNvPr id="1" name=""/>
        <p:cNvGrpSpPr/>
        <p:nvPr/>
      </p:nvGrpSpPr>
      <p:grpSpPr>
        <a:xfrm>
          <a:off x="0" y="0"/>
          <a:ext cx="0" cy="0"/>
          <a:chOff x="0" y="0"/>
          <a:chExt cx="0" cy="0"/>
        </a:xfrm>
      </p:grpSpPr>
      <p:sp>
        <p:nvSpPr>
          <p:cNvPr id="7" name="Rectangle 6"/>
          <p:cNvSpPr/>
          <p:nvPr userDrawn="1"/>
        </p:nvSpPr>
        <p:spPr>
          <a:xfrm>
            <a:off x="-1065" y="1"/>
            <a:ext cx="12191997" cy="3335383"/>
          </a:xfrm>
          <a:prstGeom prst="rect">
            <a:avLst/>
          </a:prstGeom>
          <a:gradFill>
            <a:gsLst>
              <a:gs pos="0">
                <a:srgbClr val="004983"/>
              </a:gs>
              <a:gs pos="100000">
                <a:srgbClr val="0077D4"/>
              </a:gs>
            </a:gsLst>
            <a:lin ang="13500000" scaled="1"/>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11602576" y="6552000"/>
            <a:ext cx="287024"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8" name="Text Placeholder 24"/>
          <p:cNvSpPr>
            <a:spLocks noGrp="1"/>
          </p:cNvSpPr>
          <p:nvPr>
            <p:ph type="body" sz="quarter" idx="11" hasCustomPrompt="1"/>
          </p:nvPr>
        </p:nvSpPr>
        <p:spPr>
          <a:xfrm>
            <a:off x="2146291" y="3655002"/>
            <a:ext cx="7897284" cy="606692"/>
          </a:xfrm>
          <a:prstGeom prst="rect">
            <a:avLst/>
          </a:prstGeom>
          <a:effectLst/>
        </p:spPr>
        <p:txBody>
          <a:bodyPr/>
          <a:lstStyle>
            <a:lvl1pPr marL="0" indent="0">
              <a:buNone/>
              <a:defRPr b="1" baseline="0">
                <a:solidFill>
                  <a:srgbClr val="0077D4"/>
                </a:solidFill>
              </a:defRPr>
            </a:lvl1pPr>
          </a:lstStyle>
          <a:p>
            <a:pPr lvl="0"/>
            <a:r>
              <a:rPr lang="en-US" dirty="0"/>
              <a:t>Transition Slide Headline</a:t>
            </a:r>
            <a:endParaRPr lang="fr-FR" dirty="0"/>
          </a:p>
        </p:txBody>
      </p:sp>
      <p:sp>
        <p:nvSpPr>
          <p:cNvPr id="9" name="Text Placeholder 24"/>
          <p:cNvSpPr>
            <a:spLocks noGrp="1"/>
          </p:cNvSpPr>
          <p:nvPr>
            <p:ph type="body" sz="quarter" idx="12" hasCustomPrompt="1"/>
          </p:nvPr>
        </p:nvSpPr>
        <p:spPr>
          <a:xfrm>
            <a:off x="2146290" y="4444580"/>
            <a:ext cx="7897284" cy="606692"/>
          </a:xfrm>
          <a:prstGeom prst="rect">
            <a:avLst/>
          </a:prstGeom>
        </p:spPr>
        <p:txBody>
          <a:bodyPr/>
          <a:lstStyle>
            <a:lvl1pPr marL="0" indent="0">
              <a:buNone/>
              <a:defRPr sz="2000" b="1" baseline="0">
                <a:solidFill>
                  <a:srgbClr val="363636"/>
                </a:solidFill>
              </a:defRPr>
            </a:lvl1pPr>
          </a:lstStyle>
          <a:p>
            <a:pPr lvl="0"/>
            <a:r>
              <a:rPr lang="en-US" dirty="0"/>
              <a:t>Additional details</a:t>
            </a:r>
            <a:endParaRPr lang="fr-FR" dirty="0"/>
          </a:p>
        </p:txBody>
      </p:sp>
      <p:sp>
        <p:nvSpPr>
          <p:cNvPr id="12" name="Text Placeholder 24"/>
          <p:cNvSpPr>
            <a:spLocks noGrp="1"/>
          </p:cNvSpPr>
          <p:nvPr>
            <p:ph type="body" sz="quarter" idx="13" hasCustomPrompt="1"/>
          </p:nvPr>
        </p:nvSpPr>
        <p:spPr>
          <a:xfrm>
            <a:off x="2146290" y="1845070"/>
            <a:ext cx="1499196" cy="1155593"/>
          </a:xfrm>
          <a:prstGeom prst="rect">
            <a:avLst/>
          </a:prstGeom>
          <a:effectLst/>
        </p:spPr>
        <p:txBody>
          <a:bodyPr/>
          <a:lstStyle>
            <a:lvl1pPr marL="0" indent="0" algn="l">
              <a:buNone/>
              <a:defRPr sz="8000" b="1" baseline="0">
                <a:solidFill>
                  <a:schemeClr val="bg1"/>
                </a:solidFill>
              </a:defRPr>
            </a:lvl1pPr>
          </a:lstStyle>
          <a:p>
            <a:pPr lvl="0"/>
            <a:r>
              <a:rPr lang="en-US" dirty="0"/>
              <a:t>X.</a:t>
            </a:r>
            <a:endParaRPr lang="fr-FR"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869" y="87875"/>
            <a:ext cx="1736537" cy="1218446"/>
          </a:xfrm>
          <a:prstGeom prst="rect">
            <a:avLst/>
          </a:prstGeom>
        </p:spPr>
      </p:pic>
    </p:spTree>
    <p:extLst>
      <p:ext uri="{BB962C8B-B14F-4D97-AF65-F5344CB8AC3E}">
        <p14:creationId xmlns:p14="http://schemas.microsoft.com/office/powerpoint/2010/main" val="3425452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AL MASTER SLIDE Quote Slide">
    <p:spTree>
      <p:nvGrpSpPr>
        <p:cNvPr id="1" name=""/>
        <p:cNvGrpSpPr/>
        <p:nvPr/>
      </p:nvGrpSpPr>
      <p:grpSpPr>
        <a:xfrm>
          <a:off x="0" y="0"/>
          <a:ext cx="0" cy="0"/>
          <a:chOff x="0" y="0"/>
          <a:chExt cx="0" cy="0"/>
        </a:xfrm>
      </p:grpSpPr>
      <p:sp>
        <p:nvSpPr>
          <p:cNvPr id="9" name="Rectangle 8"/>
          <p:cNvSpPr/>
          <p:nvPr userDrawn="1"/>
        </p:nvSpPr>
        <p:spPr>
          <a:xfrm>
            <a:off x="-1066" y="0"/>
            <a:ext cx="12193065" cy="6858000"/>
          </a:xfrm>
          <a:prstGeom prst="rect">
            <a:avLst/>
          </a:prstGeom>
          <a:gradFill>
            <a:gsLst>
              <a:gs pos="0">
                <a:srgbClr val="004983"/>
              </a:gs>
              <a:gs pos="100000">
                <a:srgbClr val="0077D4"/>
              </a:gs>
            </a:gsLst>
            <a:lin ang="13500000" scaled="1"/>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10" name="Text Placeholder 9"/>
          <p:cNvSpPr>
            <a:spLocks noGrp="1"/>
          </p:cNvSpPr>
          <p:nvPr>
            <p:ph type="body" sz="quarter" idx="11" hasCustomPrompt="1"/>
          </p:nvPr>
        </p:nvSpPr>
        <p:spPr>
          <a:xfrm>
            <a:off x="1595116" y="2085173"/>
            <a:ext cx="9183979" cy="2978286"/>
          </a:xfrm>
          <a:prstGeom prst="rect">
            <a:avLst/>
          </a:prstGeom>
          <a:noFill/>
          <a:ln w="19050">
            <a:noFill/>
          </a:ln>
        </p:spPr>
        <p:txBody>
          <a:bodyPr/>
          <a:lstStyle>
            <a:lvl1pPr marL="0" indent="0" algn="l">
              <a:buNone/>
              <a:defRPr sz="3600">
                <a:solidFill>
                  <a:srgbClr val="EEF3FA"/>
                </a:solidFill>
              </a:defRPr>
            </a:lvl1pPr>
            <a:lvl2pPr marL="457200" indent="0" algn="r">
              <a:buNone/>
              <a:defRPr sz="2400">
                <a:solidFill>
                  <a:srgbClr val="EEF3FA"/>
                </a:solidFill>
              </a:defRPr>
            </a:lvl2pPr>
          </a:lstStyle>
          <a:p>
            <a:pPr lvl="0"/>
            <a:r>
              <a:rPr lang="en-US" dirty="0"/>
              <a:t>Quotations are commonly printed as a means for inspiration and to </a:t>
            </a:r>
            <a:r>
              <a:rPr lang="en-US" dirty="0" err="1"/>
              <a:t>to</a:t>
            </a:r>
            <a:r>
              <a:rPr lang="en-US" dirty="0"/>
              <a:t> invoke philosophical thoughts from the reader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a:t>
            </a:r>
          </a:p>
          <a:p>
            <a:pPr lvl="1"/>
            <a:r>
              <a:rPr lang="fr-FR" dirty="0"/>
              <a:t>					</a:t>
            </a:r>
          </a:p>
        </p:txBody>
      </p:sp>
      <p:sp>
        <p:nvSpPr>
          <p:cNvPr id="27" name="Text Placeholder 26"/>
          <p:cNvSpPr>
            <a:spLocks noGrp="1"/>
          </p:cNvSpPr>
          <p:nvPr>
            <p:ph type="body" sz="quarter" idx="14" hasCustomPrompt="1"/>
          </p:nvPr>
        </p:nvSpPr>
        <p:spPr>
          <a:xfrm>
            <a:off x="7452426" y="5311287"/>
            <a:ext cx="3326669" cy="547688"/>
          </a:xfrm>
          <a:prstGeom prst="rect">
            <a:avLst/>
          </a:prstGeom>
        </p:spPr>
        <p:txBody>
          <a:bodyPr/>
          <a:lstStyle>
            <a:lvl1pPr marL="0" indent="0" algn="r">
              <a:buNone/>
              <a:defRPr sz="2000" baseline="0">
                <a:solidFill>
                  <a:srgbClr val="EEF3FA"/>
                </a:solidFill>
              </a:defRPr>
            </a:lvl1pPr>
          </a:lstStyle>
          <a:p>
            <a:pPr lvl="0"/>
            <a:r>
              <a:rPr lang="fr-FR" dirty="0"/>
              <a:t>Source Name</a:t>
            </a:r>
          </a:p>
        </p:txBody>
      </p:sp>
      <p:sp>
        <p:nvSpPr>
          <p:cNvPr id="44" name="TextBox 43"/>
          <p:cNvSpPr txBox="1"/>
          <p:nvPr userDrawn="1"/>
        </p:nvSpPr>
        <p:spPr>
          <a:xfrm>
            <a:off x="701900" y="1741012"/>
            <a:ext cx="752029" cy="1569660"/>
          </a:xfrm>
          <a:prstGeom prst="rect">
            <a:avLst/>
          </a:prstGeom>
          <a:noFill/>
        </p:spPr>
        <p:txBody>
          <a:bodyPr wrap="square" rtlCol="0">
            <a:spAutoFit/>
          </a:bodyPr>
          <a:lstStyle/>
          <a:p>
            <a:r>
              <a:rPr lang="fr-FR" sz="9600" dirty="0">
                <a:solidFill>
                  <a:srgbClr val="EEF3FA"/>
                </a:solidFill>
                <a:latin typeface="Arial" panose="020B0604020202020204" pitchFamily="34" charset="0"/>
                <a:cs typeface="Arial" panose="020B0604020202020204" pitchFamily="34" charset="0"/>
              </a:rPr>
              <a:t>“</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869" y="87875"/>
            <a:ext cx="1736537" cy="1218446"/>
          </a:xfrm>
          <a:prstGeom prst="rect">
            <a:avLst/>
          </a:prstGeom>
        </p:spPr>
      </p:pic>
    </p:spTree>
    <p:extLst>
      <p:ext uri="{BB962C8B-B14F-4D97-AF65-F5344CB8AC3E}">
        <p14:creationId xmlns:p14="http://schemas.microsoft.com/office/powerpoint/2010/main" val="2326595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ENERAL MASTER SLIDE Number Slide">
    <p:spTree>
      <p:nvGrpSpPr>
        <p:cNvPr id="1" name=""/>
        <p:cNvGrpSpPr/>
        <p:nvPr/>
      </p:nvGrpSpPr>
      <p:grpSpPr>
        <a:xfrm>
          <a:off x="0" y="0"/>
          <a:ext cx="0" cy="0"/>
          <a:chOff x="0" y="0"/>
          <a:chExt cx="0" cy="0"/>
        </a:xfrm>
      </p:grpSpPr>
      <p:sp>
        <p:nvSpPr>
          <p:cNvPr id="8" name="Rectangle 7"/>
          <p:cNvSpPr/>
          <p:nvPr userDrawn="1"/>
        </p:nvSpPr>
        <p:spPr>
          <a:xfrm>
            <a:off x="-1065" y="0"/>
            <a:ext cx="12191997" cy="6858000"/>
          </a:xfrm>
          <a:prstGeom prst="rect">
            <a:avLst/>
          </a:prstGeom>
          <a:gradFill>
            <a:gsLst>
              <a:gs pos="0">
                <a:srgbClr val="004983"/>
              </a:gs>
              <a:gs pos="100000">
                <a:srgbClr val="0077D4"/>
              </a:gs>
            </a:gsLst>
            <a:lin ang="13500000" scaled="1"/>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7" name="Text Placeholder 26"/>
          <p:cNvSpPr>
            <a:spLocks noGrp="1"/>
          </p:cNvSpPr>
          <p:nvPr>
            <p:ph type="body" sz="quarter" idx="14" hasCustomPrompt="1"/>
          </p:nvPr>
        </p:nvSpPr>
        <p:spPr>
          <a:xfrm>
            <a:off x="7052614" y="4627245"/>
            <a:ext cx="3326669" cy="547688"/>
          </a:xfrm>
          <a:prstGeom prst="rect">
            <a:avLst/>
          </a:prstGeom>
        </p:spPr>
        <p:txBody>
          <a:bodyPr/>
          <a:lstStyle>
            <a:lvl1pPr marL="0" indent="0" algn="r">
              <a:buNone/>
              <a:defRPr sz="2000" baseline="0">
                <a:solidFill>
                  <a:srgbClr val="EEF3FA"/>
                </a:solidFill>
              </a:defRPr>
            </a:lvl1pPr>
          </a:lstStyle>
          <a:p>
            <a:pPr lvl="0"/>
            <a:r>
              <a:rPr lang="fr-FR" dirty="0"/>
              <a:t>Source Name</a:t>
            </a:r>
          </a:p>
        </p:txBody>
      </p:sp>
      <p:sp>
        <p:nvSpPr>
          <p:cNvPr id="3" name="Text Placeholder 2"/>
          <p:cNvSpPr>
            <a:spLocks noGrp="1"/>
          </p:cNvSpPr>
          <p:nvPr>
            <p:ph type="body" sz="quarter" idx="15" hasCustomPrompt="1"/>
          </p:nvPr>
        </p:nvSpPr>
        <p:spPr>
          <a:xfrm>
            <a:off x="1595117" y="1860065"/>
            <a:ext cx="8784167" cy="581321"/>
          </a:xfrm>
          <a:prstGeom prst="rect">
            <a:avLst/>
          </a:prstGeom>
        </p:spPr>
        <p:txBody>
          <a:bodyPr/>
          <a:lstStyle>
            <a:lvl1pPr marL="0" indent="0" algn="ctr">
              <a:buNone/>
              <a:defRPr baseline="0">
                <a:solidFill>
                  <a:srgbClr val="EEF3FA"/>
                </a:solidFill>
              </a:defRPr>
            </a:lvl1pPr>
          </a:lstStyle>
          <a:p>
            <a:pPr lvl="0"/>
            <a:r>
              <a:rPr lang="fr-FR" dirty="0"/>
              <a:t>USE BIG NUMBERS FOR BIG IMPACT</a:t>
            </a:r>
          </a:p>
        </p:txBody>
      </p:sp>
      <p:sp>
        <p:nvSpPr>
          <p:cNvPr id="9" name="Text Placeholder 2"/>
          <p:cNvSpPr>
            <a:spLocks noGrp="1"/>
          </p:cNvSpPr>
          <p:nvPr>
            <p:ph type="body" sz="quarter" idx="16" hasCustomPrompt="1"/>
          </p:nvPr>
        </p:nvSpPr>
        <p:spPr>
          <a:xfrm>
            <a:off x="1150834" y="2700911"/>
            <a:ext cx="9605473" cy="1401071"/>
          </a:xfrm>
          <a:prstGeom prst="rect">
            <a:avLst/>
          </a:prstGeom>
        </p:spPr>
        <p:txBody>
          <a:bodyPr/>
          <a:lstStyle>
            <a:lvl1pPr marL="0" indent="0" algn="ctr">
              <a:buNone/>
              <a:defRPr lang="fr-FR" sz="9600" b="1" kern="1200" baseline="0" dirty="0" smtClean="0">
                <a:solidFill>
                  <a:srgbClr val="EEF3FA"/>
                </a:solidFill>
                <a:latin typeface="+mn-lt"/>
                <a:ea typeface="+mn-ea"/>
                <a:cs typeface="+mn-cs"/>
              </a:defRPr>
            </a:lvl1pPr>
          </a:lstStyle>
          <a:p>
            <a:pPr lvl="0"/>
            <a:r>
              <a:rPr lang="fr-FR" dirty="0"/>
              <a:t>100.000.000$</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869" y="87875"/>
            <a:ext cx="1736537" cy="1218446"/>
          </a:xfrm>
          <a:prstGeom prst="rect">
            <a:avLst/>
          </a:prstGeom>
        </p:spPr>
      </p:pic>
    </p:spTree>
    <p:extLst>
      <p:ext uri="{BB962C8B-B14F-4D97-AF65-F5344CB8AC3E}">
        <p14:creationId xmlns:p14="http://schemas.microsoft.com/office/powerpoint/2010/main" val="4234940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75262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ogo_Slide">
    <p:spTree>
      <p:nvGrpSpPr>
        <p:cNvPr id="1" name=""/>
        <p:cNvGrpSpPr/>
        <p:nvPr/>
      </p:nvGrpSpPr>
      <p:grpSpPr>
        <a:xfrm>
          <a:off x="0" y="0"/>
          <a:ext cx="0" cy="0"/>
          <a:chOff x="0" y="0"/>
          <a:chExt cx="0" cy="0"/>
        </a:xfrm>
      </p:grpSpPr>
      <p:sp>
        <p:nvSpPr>
          <p:cNvPr id="7" name="Rectangle 6"/>
          <p:cNvSpPr/>
          <p:nvPr userDrawn="1"/>
        </p:nvSpPr>
        <p:spPr>
          <a:xfrm>
            <a:off x="0" y="0"/>
            <a:ext cx="12205552" cy="6858000"/>
          </a:xfrm>
          <a:prstGeom prst="rect">
            <a:avLst/>
          </a:prstGeom>
          <a:gradFill>
            <a:gsLst>
              <a:gs pos="0">
                <a:srgbClr val="004983"/>
              </a:gs>
              <a:gs pos="100000">
                <a:srgbClr val="0077D4"/>
              </a:gs>
            </a:gsLst>
            <a:lin ang="135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11602576" y="6552000"/>
            <a:ext cx="287024"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12" name="Text Placeholder 24"/>
          <p:cNvSpPr>
            <a:spLocks noGrp="1"/>
          </p:cNvSpPr>
          <p:nvPr>
            <p:ph type="body" sz="quarter" idx="13" hasCustomPrompt="1"/>
          </p:nvPr>
        </p:nvSpPr>
        <p:spPr>
          <a:xfrm>
            <a:off x="562289" y="187137"/>
            <a:ext cx="11140111" cy="1155593"/>
          </a:xfrm>
          <a:prstGeom prst="rect">
            <a:avLst/>
          </a:prstGeom>
          <a:effectLst/>
        </p:spPr>
        <p:txBody>
          <a:bodyPr/>
          <a:lstStyle>
            <a:lvl1pPr marL="0" indent="0" algn="l">
              <a:buNone/>
              <a:defRPr sz="6000" b="1" baseline="0">
                <a:solidFill>
                  <a:schemeClr val="bg1"/>
                </a:solidFill>
              </a:defRPr>
            </a:lvl1pPr>
          </a:lstStyle>
          <a:p>
            <a:pPr lvl="0"/>
            <a:r>
              <a:rPr lang="en-US" dirty="0"/>
              <a:t>Logos : copy/paste </a:t>
            </a:r>
            <a:endParaRPr lang="fr-FR" dirty="0"/>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02318" y="3050380"/>
            <a:ext cx="1736537" cy="1218446"/>
          </a:xfrm>
          <a:prstGeom prst="rect">
            <a:avLst/>
          </a:prstGeom>
        </p:spPr>
      </p:pic>
      <p:sp>
        <p:nvSpPr>
          <p:cNvPr id="15" name="Text Placeholder 22"/>
          <p:cNvSpPr txBox="1">
            <a:spLocks/>
          </p:cNvSpPr>
          <p:nvPr userDrawn="1"/>
        </p:nvSpPr>
        <p:spPr>
          <a:xfrm>
            <a:off x="5722865" y="4533089"/>
            <a:ext cx="1866011" cy="354245"/>
          </a:xfrm>
          <a:prstGeom prst="rect">
            <a:avLst/>
          </a:prstGeom>
          <a:noFill/>
        </p:spPr>
        <p:txBody>
          <a:bodyPr/>
          <a:lstStyle>
            <a:lvl1pPr marL="0" indent="0" algn="ctr" defTabSz="457200" rtl="0" eaLnBrk="1" latinLnBrk="0" hangingPunct="1">
              <a:spcBef>
                <a:spcPct val="20000"/>
              </a:spcBef>
              <a:buFont typeface="Arial"/>
              <a:buNone/>
              <a:defRPr sz="1400" b="1" kern="1200">
                <a:solidFill>
                  <a:srgbClr val="363636"/>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b="0" dirty="0">
                <a:solidFill>
                  <a:schemeClr val="bg1"/>
                </a:solidFill>
                <a:latin typeface="Arial" panose="020B0604020202020204" pitchFamily="34" charset="0"/>
                <a:cs typeface="Arial" panose="020B0604020202020204" pitchFamily="34" charset="0"/>
              </a:rPr>
              <a:t>UNESCO</a:t>
            </a:r>
            <a:endParaRPr lang="fr-FR" sz="2000" b="0" dirty="0">
              <a:solidFill>
                <a:schemeClr val="bg1"/>
              </a:solidFill>
              <a:latin typeface="Arial" panose="020B0604020202020204" pitchFamily="34" charset="0"/>
              <a:cs typeface="Arial" panose="020B0604020202020204" pitchFamily="34" charset="0"/>
            </a:endParaRPr>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49241" y="4540288"/>
            <a:ext cx="573624" cy="331788"/>
          </a:xfrm>
          <a:prstGeom prst="rect">
            <a:avLst/>
          </a:prstGeom>
        </p:spPr>
      </p:pic>
      <p:pic>
        <p:nvPicPr>
          <p:cNvPr id="17" name="Image 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5674866" y="4474466"/>
            <a:ext cx="309287" cy="721269"/>
          </a:xfrm>
          <a:prstGeom prst="rect">
            <a:avLst/>
          </a:prstGeom>
        </p:spPr>
      </p:pic>
      <p:pic>
        <p:nvPicPr>
          <p:cNvPr id="2" name="Picture 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170726" y="5318127"/>
            <a:ext cx="1938811" cy="582914"/>
          </a:xfrm>
          <a:prstGeom prst="rect">
            <a:avLst/>
          </a:prstGeom>
        </p:spPr>
      </p:pic>
      <p:pic>
        <p:nvPicPr>
          <p:cNvPr id="3" name="Picture 2"/>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293821" y="6081384"/>
            <a:ext cx="1469935" cy="547866"/>
          </a:xfrm>
          <a:prstGeom prst="rect">
            <a:avLst/>
          </a:prstGeom>
        </p:spPr>
      </p:pic>
      <p:pic>
        <p:nvPicPr>
          <p:cNvPr id="4" name="Picture 3"/>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7439900" y="5325730"/>
            <a:ext cx="1488107" cy="567708"/>
          </a:xfrm>
          <a:prstGeom prst="rect">
            <a:avLst/>
          </a:prstGeom>
        </p:spPr>
      </p:pic>
      <p:pic>
        <p:nvPicPr>
          <p:cNvPr id="5" name="Picture 4"/>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421649" y="6081385"/>
            <a:ext cx="1447907" cy="552741"/>
          </a:xfrm>
          <a:prstGeom prst="rect">
            <a:avLst/>
          </a:prstGeom>
        </p:spPr>
      </p:pic>
      <p:pic>
        <p:nvPicPr>
          <p:cNvPr id="6" name="Picture 5"/>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5210145" y="6125671"/>
            <a:ext cx="1512897" cy="542164"/>
          </a:xfrm>
          <a:prstGeom prst="rect">
            <a:avLst/>
          </a:prstGeom>
        </p:spPr>
      </p:pic>
      <p:pic>
        <p:nvPicPr>
          <p:cNvPr id="9" name="Picture 8"/>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485503" y="1459050"/>
            <a:ext cx="1660099" cy="1271755"/>
          </a:xfrm>
          <a:prstGeom prst="rect">
            <a:avLst/>
          </a:prstGeom>
        </p:spPr>
      </p:pic>
      <p:pic>
        <p:nvPicPr>
          <p:cNvPr id="18" name="Picture 17"/>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4754647" y="1465122"/>
            <a:ext cx="1584208" cy="1419936"/>
          </a:xfrm>
          <a:prstGeom prst="rect">
            <a:avLst/>
          </a:prstGeom>
        </p:spPr>
      </p:pic>
      <p:sp>
        <p:nvSpPr>
          <p:cNvPr id="19" name="TextBox 18"/>
          <p:cNvSpPr txBox="1"/>
          <p:nvPr userDrawn="1"/>
        </p:nvSpPr>
        <p:spPr>
          <a:xfrm>
            <a:off x="562288" y="1618996"/>
            <a:ext cx="3757449" cy="646331"/>
          </a:xfrm>
          <a:prstGeom prst="rect">
            <a:avLst/>
          </a:prstGeom>
          <a:noFill/>
        </p:spPr>
        <p:txBody>
          <a:bodyPr wrap="square" rtlCol="0">
            <a:spAutoFit/>
          </a:bodyPr>
          <a:lstStyle/>
          <a:p>
            <a:r>
              <a:rPr lang="en-US" sz="1800" b="1" u="none" dirty="0">
                <a:solidFill>
                  <a:schemeClr val="bg1"/>
                </a:solidFill>
              </a:rPr>
              <a:t>UNESCO Logo</a:t>
            </a:r>
            <a:r>
              <a:rPr lang="en-US" sz="1800" b="1" u="none" baseline="0" dirty="0">
                <a:solidFill>
                  <a:schemeClr val="bg1"/>
                </a:solidFill>
              </a:rPr>
              <a:t> (FRONT PAGE – No other Logo on the front page)</a:t>
            </a:r>
            <a:endParaRPr lang="en-US" sz="1800" b="1" u="none" dirty="0">
              <a:solidFill>
                <a:schemeClr val="bg1"/>
              </a:solidFill>
            </a:endParaRPr>
          </a:p>
        </p:txBody>
      </p:sp>
      <p:sp>
        <p:nvSpPr>
          <p:cNvPr id="21" name="TextBox 20"/>
          <p:cNvSpPr txBox="1"/>
          <p:nvPr userDrawn="1"/>
        </p:nvSpPr>
        <p:spPr>
          <a:xfrm>
            <a:off x="662839" y="5351672"/>
            <a:ext cx="4343773" cy="923330"/>
          </a:xfrm>
          <a:prstGeom prst="rect">
            <a:avLst/>
          </a:prstGeom>
          <a:noFill/>
        </p:spPr>
        <p:txBody>
          <a:bodyPr wrap="square" rtlCol="0">
            <a:spAutoFit/>
          </a:bodyPr>
          <a:lstStyle/>
          <a:p>
            <a:r>
              <a:rPr lang="en-US" sz="1800" b="1" dirty="0">
                <a:solidFill>
                  <a:schemeClr val="bg1"/>
                </a:solidFill>
              </a:rPr>
              <a:t>UNESCO </a:t>
            </a:r>
            <a:r>
              <a:rPr lang="en-US" sz="1800" b="1" baseline="0" dirty="0">
                <a:solidFill>
                  <a:schemeClr val="bg1"/>
                </a:solidFill>
              </a:rPr>
              <a:t>+ Secondary Logo “in line” (IN THE FOOTER ONLY, only if needed, never in the case of Field Offices of Sectors)</a:t>
            </a:r>
            <a:endParaRPr lang="en-US" sz="1800" b="1" dirty="0">
              <a:solidFill>
                <a:schemeClr val="bg1"/>
              </a:solidFill>
            </a:endParaRPr>
          </a:p>
        </p:txBody>
      </p:sp>
      <p:sp>
        <p:nvSpPr>
          <p:cNvPr id="22" name="TextBox 21"/>
          <p:cNvSpPr txBox="1"/>
          <p:nvPr userDrawn="1"/>
        </p:nvSpPr>
        <p:spPr>
          <a:xfrm>
            <a:off x="710297" y="4272404"/>
            <a:ext cx="3325712" cy="646331"/>
          </a:xfrm>
          <a:prstGeom prst="rect">
            <a:avLst/>
          </a:prstGeom>
          <a:noFill/>
        </p:spPr>
        <p:txBody>
          <a:bodyPr wrap="square" rtlCol="0">
            <a:spAutoFit/>
          </a:bodyPr>
          <a:lstStyle/>
          <a:p>
            <a:r>
              <a:rPr lang="en-US" sz="1800" b="1" dirty="0">
                <a:solidFill>
                  <a:schemeClr val="bg1"/>
                </a:solidFill>
              </a:rPr>
              <a:t>UNESCO Logo</a:t>
            </a:r>
            <a:r>
              <a:rPr lang="en-US" sz="1800" b="1" baseline="0" dirty="0">
                <a:solidFill>
                  <a:schemeClr val="bg1"/>
                </a:solidFill>
              </a:rPr>
              <a:t> (FOOTER – Use this logo by default)</a:t>
            </a:r>
            <a:endParaRPr lang="en-US" sz="1800" b="1" dirty="0">
              <a:solidFill>
                <a:schemeClr val="bg1"/>
              </a:solidFill>
            </a:endParaRPr>
          </a:p>
        </p:txBody>
      </p:sp>
      <p:pic>
        <p:nvPicPr>
          <p:cNvPr id="8" name="Picture 7"/>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8398225" y="3096059"/>
            <a:ext cx="1526367" cy="1231997"/>
          </a:xfrm>
          <a:prstGeom prst="rect">
            <a:avLst/>
          </a:prstGeom>
        </p:spPr>
      </p:pic>
      <p:pic>
        <p:nvPicPr>
          <p:cNvPr id="10" name="Picture 9"/>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6655872" y="3028009"/>
            <a:ext cx="1425337" cy="1301696"/>
          </a:xfrm>
          <a:prstGeom prst="rect">
            <a:avLst/>
          </a:prstGeom>
        </p:spPr>
      </p:pic>
      <p:pic>
        <p:nvPicPr>
          <p:cNvPr id="13" name="Picture 12"/>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8292249" y="1508598"/>
            <a:ext cx="1617995" cy="1289339"/>
          </a:xfrm>
          <a:prstGeom prst="rect">
            <a:avLst/>
          </a:prstGeom>
        </p:spPr>
      </p:pic>
    </p:spTree>
    <p:extLst>
      <p:ext uri="{BB962C8B-B14F-4D97-AF65-F5344CB8AC3E}">
        <p14:creationId xmlns:p14="http://schemas.microsoft.com/office/powerpoint/2010/main" val="24165596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Red">
    <p:spTree>
      <p:nvGrpSpPr>
        <p:cNvPr id="1" name=""/>
        <p:cNvGrpSpPr/>
        <p:nvPr/>
      </p:nvGrpSpPr>
      <p:grpSpPr>
        <a:xfrm>
          <a:off x="0" y="0"/>
          <a:ext cx="0" cy="0"/>
          <a:chOff x="0" y="0"/>
          <a:chExt cx="0" cy="0"/>
        </a:xfrm>
      </p:grpSpPr>
      <p:sp>
        <p:nvSpPr>
          <p:cNvPr id="15" name="Rectangle 14"/>
          <p:cNvSpPr/>
          <p:nvPr userDrawn="1"/>
        </p:nvSpPr>
        <p:spPr>
          <a:xfrm>
            <a:off x="0" y="1348797"/>
            <a:ext cx="12192000" cy="651911"/>
          </a:xfrm>
          <a:prstGeom prst="rect">
            <a:avLst/>
          </a:prstGeom>
          <a:solidFill>
            <a:srgbClr val="C51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1"/>
              </a:solidFill>
            </a:endParaRPr>
          </a:p>
        </p:txBody>
      </p:sp>
      <p:sp>
        <p:nvSpPr>
          <p:cNvPr id="16" name="Rectangle 15"/>
          <p:cNvSpPr/>
          <p:nvPr userDrawn="1"/>
        </p:nvSpPr>
        <p:spPr>
          <a:xfrm>
            <a:off x="0" y="-13259"/>
            <a:ext cx="12192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Subtitle 2"/>
          <p:cNvSpPr>
            <a:spLocks noGrp="1"/>
          </p:cNvSpPr>
          <p:nvPr>
            <p:ph type="subTitle" idx="1" hasCustomPrompt="1"/>
          </p:nvPr>
        </p:nvSpPr>
        <p:spPr>
          <a:xfrm>
            <a:off x="2469325" y="1553733"/>
            <a:ext cx="768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2469325" y="245009"/>
            <a:ext cx="8731363"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869" y="87875"/>
            <a:ext cx="1736537" cy="1218446"/>
          </a:xfrm>
          <a:prstGeom prst="rect">
            <a:avLst/>
          </a:prstGeom>
        </p:spPr>
      </p:pic>
      <p:sp>
        <p:nvSpPr>
          <p:cNvPr id="6" name="Rectangle 5"/>
          <p:cNvSpPr/>
          <p:nvPr userDrawn="1"/>
        </p:nvSpPr>
        <p:spPr>
          <a:xfrm>
            <a:off x="3048000" y="2967335"/>
            <a:ext cx="6096000" cy="923330"/>
          </a:xfrm>
          <a:prstGeom prst="rect">
            <a:avLst/>
          </a:prstGeom>
        </p:spPr>
        <p:txBody>
          <a:bodyPr>
            <a:spAutoFit/>
          </a:bodyPr>
          <a:lstStyle/>
          <a:p>
            <a:r>
              <a:rPr lang="fr-FR" sz="1800" dirty="0">
                <a:effectLst/>
              </a:rPr>
              <a:t> </a:t>
            </a:r>
          </a:p>
          <a:p>
            <a:br>
              <a:rPr lang="fr-FR" sz="1800" dirty="0"/>
            </a:br>
            <a:endParaRPr lang="fr-FR" sz="1800" dirty="0"/>
          </a:p>
        </p:txBody>
      </p:sp>
    </p:spTree>
    <p:extLst>
      <p:ext uri="{BB962C8B-B14F-4D97-AF65-F5344CB8AC3E}">
        <p14:creationId xmlns:p14="http://schemas.microsoft.com/office/powerpoint/2010/main" val="678633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green">
    <p:spTree>
      <p:nvGrpSpPr>
        <p:cNvPr id="1" name=""/>
        <p:cNvGrpSpPr/>
        <p:nvPr/>
      </p:nvGrpSpPr>
      <p:grpSpPr>
        <a:xfrm>
          <a:off x="0" y="0"/>
          <a:ext cx="0" cy="0"/>
          <a:chOff x="0" y="0"/>
          <a:chExt cx="0" cy="0"/>
        </a:xfrm>
      </p:grpSpPr>
      <p:sp>
        <p:nvSpPr>
          <p:cNvPr id="15" name="Rectangle 14"/>
          <p:cNvSpPr/>
          <p:nvPr userDrawn="1"/>
        </p:nvSpPr>
        <p:spPr>
          <a:xfrm>
            <a:off x="0" y="1348797"/>
            <a:ext cx="12192000" cy="651911"/>
          </a:xfrm>
          <a:prstGeom prst="rect">
            <a:avLst/>
          </a:prstGeom>
          <a:solidFill>
            <a:srgbClr val="95C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Rectangle 15"/>
          <p:cNvSpPr/>
          <p:nvPr userDrawn="1"/>
        </p:nvSpPr>
        <p:spPr>
          <a:xfrm>
            <a:off x="0" y="-13259"/>
            <a:ext cx="12192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Subtitle 2"/>
          <p:cNvSpPr>
            <a:spLocks noGrp="1"/>
          </p:cNvSpPr>
          <p:nvPr>
            <p:ph type="subTitle" idx="1" hasCustomPrompt="1"/>
          </p:nvPr>
        </p:nvSpPr>
        <p:spPr>
          <a:xfrm>
            <a:off x="2469325" y="1553733"/>
            <a:ext cx="768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2469325" y="245009"/>
            <a:ext cx="8731363"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869" y="87875"/>
            <a:ext cx="1736537" cy="1218446"/>
          </a:xfrm>
          <a:prstGeom prst="rect">
            <a:avLst/>
          </a:prstGeom>
        </p:spPr>
      </p:pic>
    </p:spTree>
    <p:extLst>
      <p:ext uri="{BB962C8B-B14F-4D97-AF65-F5344CB8AC3E}">
        <p14:creationId xmlns:p14="http://schemas.microsoft.com/office/powerpoint/2010/main" val="29412451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urple">
    <p:spTree>
      <p:nvGrpSpPr>
        <p:cNvPr id="1" name=""/>
        <p:cNvGrpSpPr/>
        <p:nvPr/>
      </p:nvGrpSpPr>
      <p:grpSpPr>
        <a:xfrm>
          <a:off x="0" y="0"/>
          <a:ext cx="0" cy="0"/>
          <a:chOff x="0" y="0"/>
          <a:chExt cx="0" cy="0"/>
        </a:xfrm>
      </p:grpSpPr>
      <p:sp>
        <p:nvSpPr>
          <p:cNvPr id="15" name="Rectangle 14"/>
          <p:cNvSpPr/>
          <p:nvPr userDrawn="1"/>
        </p:nvSpPr>
        <p:spPr>
          <a:xfrm>
            <a:off x="0" y="1348797"/>
            <a:ext cx="12192000" cy="651911"/>
          </a:xfrm>
          <a:prstGeom prst="rect">
            <a:avLst/>
          </a:prstGeom>
          <a:solidFill>
            <a:srgbClr val="9F358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Rectangle 15"/>
          <p:cNvSpPr/>
          <p:nvPr userDrawn="1"/>
        </p:nvSpPr>
        <p:spPr>
          <a:xfrm>
            <a:off x="0" y="-13259"/>
            <a:ext cx="12192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Subtitle 2"/>
          <p:cNvSpPr>
            <a:spLocks noGrp="1"/>
          </p:cNvSpPr>
          <p:nvPr>
            <p:ph type="subTitle" idx="1" hasCustomPrompt="1"/>
          </p:nvPr>
        </p:nvSpPr>
        <p:spPr>
          <a:xfrm>
            <a:off x="2469325" y="1553733"/>
            <a:ext cx="768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2469325" y="245009"/>
            <a:ext cx="8731363"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869" y="87875"/>
            <a:ext cx="1736537" cy="1218446"/>
          </a:xfrm>
          <a:prstGeom prst="rect">
            <a:avLst/>
          </a:prstGeom>
        </p:spPr>
      </p:pic>
    </p:spTree>
    <p:extLst>
      <p:ext uri="{BB962C8B-B14F-4D97-AF65-F5344CB8AC3E}">
        <p14:creationId xmlns:p14="http://schemas.microsoft.com/office/powerpoint/2010/main" val="2779636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orange">
    <p:spTree>
      <p:nvGrpSpPr>
        <p:cNvPr id="1" name=""/>
        <p:cNvGrpSpPr/>
        <p:nvPr/>
      </p:nvGrpSpPr>
      <p:grpSpPr>
        <a:xfrm>
          <a:off x="0" y="0"/>
          <a:ext cx="0" cy="0"/>
          <a:chOff x="0" y="0"/>
          <a:chExt cx="0" cy="0"/>
        </a:xfrm>
      </p:grpSpPr>
      <p:sp>
        <p:nvSpPr>
          <p:cNvPr id="15" name="Rectangle 14"/>
          <p:cNvSpPr/>
          <p:nvPr userDrawn="1"/>
        </p:nvSpPr>
        <p:spPr>
          <a:xfrm>
            <a:off x="0" y="1348797"/>
            <a:ext cx="12192000" cy="651911"/>
          </a:xfrm>
          <a:prstGeom prst="rect">
            <a:avLst/>
          </a:prstGeom>
          <a:solidFill>
            <a:srgbClr val="F39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Rectangle 15"/>
          <p:cNvSpPr/>
          <p:nvPr userDrawn="1"/>
        </p:nvSpPr>
        <p:spPr>
          <a:xfrm>
            <a:off x="0" y="-13259"/>
            <a:ext cx="12192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Subtitle 2"/>
          <p:cNvSpPr>
            <a:spLocks noGrp="1"/>
          </p:cNvSpPr>
          <p:nvPr>
            <p:ph type="subTitle" idx="1" hasCustomPrompt="1"/>
          </p:nvPr>
        </p:nvSpPr>
        <p:spPr>
          <a:xfrm>
            <a:off x="2469325" y="1553733"/>
            <a:ext cx="768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2469325" y="245009"/>
            <a:ext cx="8731363"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869" y="87875"/>
            <a:ext cx="1736537" cy="1218446"/>
          </a:xfrm>
          <a:prstGeom prst="rect">
            <a:avLst/>
          </a:prstGeom>
        </p:spPr>
      </p:pic>
    </p:spTree>
    <p:extLst>
      <p:ext uri="{BB962C8B-B14F-4D97-AF65-F5344CB8AC3E}">
        <p14:creationId xmlns:p14="http://schemas.microsoft.com/office/powerpoint/2010/main" val="324551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GENERAL MASTER Slide title with text 1">
    <p:spTree>
      <p:nvGrpSpPr>
        <p:cNvPr id="1" name=""/>
        <p:cNvGrpSpPr/>
        <p:nvPr/>
      </p:nvGrpSpPr>
      <p:grpSpPr>
        <a:xfrm>
          <a:off x="0" y="0"/>
          <a:ext cx="0" cy="0"/>
          <a:chOff x="0" y="0"/>
          <a:chExt cx="0" cy="0"/>
        </a:xfrm>
      </p:grpSpPr>
      <p:sp>
        <p:nvSpPr>
          <p:cNvPr id="12" name="Rectangle 11"/>
          <p:cNvSpPr/>
          <p:nvPr userDrawn="1"/>
        </p:nvSpPr>
        <p:spPr>
          <a:xfrm>
            <a:off x="0" y="1348797"/>
            <a:ext cx="12192000" cy="651911"/>
          </a:xfrm>
          <a:prstGeom prst="rect">
            <a:avLst/>
          </a:prstGeom>
          <a:solidFill>
            <a:srgbClr val="0049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0" y="-13259"/>
            <a:ext cx="12192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Subtitle 2"/>
          <p:cNvSpPr>
            <a:spLocks noGrp="1"/>
          </p:cNvSpPr>
          <p:nvPr>
            <p:ph type="subTitle" idx="1" hasCustomPrompt="1"/>
          </p:nvPr>
        </p:nvSpPr>
        <p:spPr>
          <a:xfrm>
            <a:off x="2469325" y="1553733"/>
            <a:ext cx="768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6" name="Title 1"/>
          <p:cNvSpPr>
            <a:spLocks noGrp="1"/>
          </p:cNvSpPr>
          <p:nvPr>
            <p:ph type="ctrTitle" hasCustomPrompt="1"/>
          </p:nvPr>
        </p:nvSpPr>
        <p:spPr>
          <a:xfrm>
            <a:off x="2469325" y="245009"/>
            <a:ext cx="8731363" cy="425733"/>
          </a:xfrm>
          <a:prstGeom prst="rect">
            <a:avLst/>
          </a:prstGeom>
        </p:spPr>
        <p:txBody>
          <a:bodyPr lIns="0" tIns="0" rIns="0" bIns="0"/>
          <a:lstStyle>
            <a:lvl1pPr algn="l">
              <a:lnSpc>
                <a:spcPts val="3700"/>
              </a:lnSpc>
              <a:defRPr sz="3500" b="0">
                <a:solidFill>
                  <a:schemeClr val="bg1"/>
                </a:solidFill>
              </a:defRPr>
            </a:lvl1pPr>
          </a:lstStyle>
          <a:p>
            <a:r>
              <a:rPr lang="en-GB" dirty="0"/>
              <a:t>CLICK TO ADD TITLE OF PRESENTATION</a:t>
            </a:r>
            <a:endParaRPr lang="en-US" dirty="0"/>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869" y="87875"/>
            <a:ext cx="1736537" cy="1218446"/>
          </a:xfrm>
          <a:prstGeom prst="rect">
            <a:avLst/>
          </a:prstGeom>
        </p:spPr>
      </p:pic>
      <p:sp>
        <p:nvSpPr>
          <p:cNvPr id="7" name="Text Placeholder 2"/>
          <p:cNvSpPr>
            <a:spLocks noGrp="1"/>
          </p:cNvSpPr>
          <p:nvPr>
            <p:ph type="body" sz="quarter" idx="17"/>
          </p:nvPr>
        </p:nvSpPr>
        <p:spPr>
          <a:xfrm>
            <a:off x="478367" y="2199699"/>
            <a:ext cx="11124208" cy="3862964"/>
          </a:xfrm>
          <a:prstGeom prst="rect">
            <a:avLst/>
          </a:prstGeom>
          <a:effectLst>
            <a:outerShdw blurRad="50800" dist="50800" dir="5400000" algn="ctr" rotWithShape="0">
              <a:schemeClr val="bg1"/>
            </a:outerShdw>
          </a:effectLst>
        </p:spPr>
        <p:txBody>
          <a:bodyPr/>
          <a:lstStyle>
            <a:lvl1pPr marL="0" indent="0" algn="l">
              <a:buClr>
                <a:srgbClr val="024A84"/>
              </a:buClr>
              <a:buFont typeface="Arial" panose="020B0604020202020204" pitchFamily="34" charset="0"/>
              <a:buNone/>
              <a:defRPr sz="1800" b="1">
                <a:solidFill>
                  <a:srgbClr val="024A84"/>
                </a:solidFill>
              </a:defRPr>
            </a:lvl1pPr>
            <a:lvl2pPr marL="0" indent="0" algn="l">
              <a:buClr>
                <a:srgbClr val="024A84"/>
              </a:buClr>
              <a:buFont typeface="Arial" panose="020B0604020202020204" pitchFamily="34" charset="0"/>
              <a:buNone/>
              <a:defRPr sz="1400" b="1">
                <a:solidFill>
                  <a:schemeClr val="tx1">
                    <a:lumMod val="95000"/>
                    <a:lumOff val="5000"/>
                  </a:schemeClr>
                </a:solidFill>
              </a:defRPr>
            </a:lvl2pPr>
            <a:lvl3pPr marL="0" indent="0" algn="l">
              <a:buClr>
                <a:srgbClr val="024A84"/>
              </a:buClr>
              <a:buFont typeface="Arial" panose="020B0604020202020204" pitchFamily="34" charset="0"/>
              <a:buNone/>
              <a:defRPr sz="1200"/>
            </a:lvl3pPr>
            <a:lvl4pPr marL="1600200" indent="-228600" algn="just">
              <a:buClr>
                <a:srgbClr val="024A84"/>
              </a:buClr>
              <a:buFont typeface="Arial" panose="020B0604020202020204" pitchFamily="34" charset="0"/>
              <a:buChar char="•"/>
              <a:defRPr sz="1100"/>
            </a:lvl4pPr>
            <a:lvl5pPr marL="2057400" indent="-228600" algn="just">
              <a:buClr>
                <a:srgbClr val="024A84"/>
              </a:buClr>
              <a:buFont typeface="Arial" panose="020B0604020202020204" pitchFamily="34" charset="0"/>
              <a:buChar char="•"/>
              <a:defRPr sz="1000"/>
            </a:lvl5pP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8904388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Yellow">
    <p:spTree>
      <p:nvGrpSpPr>
        <p:cNvPr id="1" name=""/>
        <p:cNvGrpSpPr/>
        <p:nvPr/>
      </p:nvGrpSpPr>
      <p:grpSpPr>
        <a:xfrm>
          <a:off x="0" y="0"/>
          <a:ext cx="0" cy="0"/>
          <a:chOff x="0" y="0"/>
          <a:chExt cx="0" cy="0"/>
        </a:xfrm>
      </p:grpSpPr>
      <p:sp>
        <p:nvSpPr>
          <p:cNvPr id="15" name="Rectangle 14"/>
          <p:cNvSpPr/>
          <p:nvPr userDrawn="1"/>
        </p:nvSpPr>
        <p:spPr>
          <a:xfrm>
            <a:off x="0" y="1348797"/>
            <a:ext cx="12192000" cy="651911"/>
          </a:xfrm>
          <a:prstGeom prst="rect">
            <a:avLst/>
          </a:prstGeom>
          <a:solidFill>
            <a:srgbClr val="FFD5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Rectangle 15"/>
          <p:cNvSpPr/>
          <p:nvPr userDrawn="1"/>
        </p:nvSpPr>
        <p:spPr>
          <a:xfrm>
            <a:off x="0" y="-13259"/>
            <a:ext cx="12192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Subtitle 2"/>
          <p:cNvSpPr>
            <a:spLocks noGrp="1"/>
          </p:cNvSpPr>
          <p:nvPr>
            <p:ph type="subTitle" idx="1" hasCustomPrompt="1"/>
          </p:nvPr>
        </p:nvSpPr>
        <p:spPr>
          <a:xfrm>
            <a:off x="2469325" y="1553733"/>
            <a:ext cx="768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2469325" y="245009"/>
            <a:ext cx="8731363"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869" y="87875"/>
            <a:ext cx="1736537" cy="1218446"/>
          </a:xfrm>
          <a:prstGeom prst="rect">
            <a:avLst/>
          </a:prstGeom>
        </p:spPr>
      </p:pic>
    </p:spTree>
    <p:extLst>
      <p:ext uri="{BB962C8B-B14F-4D97-AF65-F5344CB8AC3E}">
        <p14:creationId xmlns:p14="http://schemas.microsoft.com/office/powerpoint/2010/main" val="1813092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Magenta">
    <p:spTree>
      <p:nvGrpSpPr>
        <p:cNvPr id="1" name=""/>
        <p:cNvGrpSpPr/>
        <p:nvPr/>
      </p:nvGrpSpPr>
      <p:grpSpPr>
        <a:xfrm>
          <a:off x="0" y="0"/>
          <a:ext cx="0" cy="0"/>
          <a:chOff x="0" y="0"/>
          <a:chExt cx="0" cy="0"/>
        </a:xfrm>
      </p:grpSpPr>
      <p:sp>
        <p:nvSpPr>
          <p:cNvPr id="15" name="Rectangle 14"/>
          <p:cNvSpPr/>
          <p:nvPr userDrawn="1"/>
        </p:nvSpPr>
        <p:spPr>
          <a:xfrm>
            <a:off x="0" y="1348797"/>
            <a:ext cx="12192000" cy="651911"/>
          </a:xfrm>
          <a:prstGeom prst="rect">
            <a:avLst/>
          </a:prstGeom>
          <a:solidFill>
            <a:srgbClr val="EC619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Rectangle 15"/>
          <p:cNvSpPr/>
          <p:nvPr userDrawn="1"/>
        </p:nvSpPr>
        <p:spPr>
          <a:xfrm>
            <a:off x="0" y="-13259"/>
            <a:ext cx="12192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Subtitle 2"/>
          <p:cNvSpPr>
            <a:spLocks noGrp="1"/>
          </p:cNvSpPr>
          <p:nvPr>
            <p:ph type="subTitle" idx="1" hasCustomPrompt="1"/>
          </p:nvPr>
        </p:nvSpPr>
        <p:spPr>
          <a:xfrm>
            <a:off x="2469325" y="1553733"/>
            <a:ext cx="768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2469325" y="245009"/>
            <a:ext cx="8731363"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869" y="87875"/>
            <a:ext cx="1736537" cy="1218446"/>
          </a:xfrm>
          <a:prstGeom prst="rect">
            <a:avLst/>
          </a:prstGeom>
        </p:spPr>
      </p:pic>
    </p:spTree>
    <p:extLst>
      <p:ext uri="{BB962C8B-B14F-4D97-AF65-F5344CB8AC3E}">
        <p14:creationId xmlns:p14="http://schemas.microsoft.com/office/powerpoint/2010/main" val="21834297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Cyan">
    <p:spTree>
      <p:nvGrpSpPr>
        <p:cNvPr id="1" name=""/>
        <p:cNvGrpSpPr/>
        <p:nvPr/>
      </p:nvGrpSpPr>
      <p:grpSpPr>
        <a:xfrm>
          <a:off x="0" y="0"/>
          <a:ext cx="0" cy="0"/>
          <a:chOff x="0" y="0"/>
          <a:chExt cx="0" cy="0"/>
        </a:xfrm>
      </p:grpSpPr>
      <p:sp>
        <p:nvSpPr>
          <p:cNvPr id="15" name="Rectangle 14"/>
          <p:cNvSpPr/>
          <p:nvPr userDrawn="1"/>
        </p:nvSpPr>
        <p:spPr>
          <a:xfrm>
            <a:off x="0" y="1348797"/>
            <a:ext cx="12192000" cy="651911"/>
          </a:xfrm>
          <a:prstGeom prst="rect">
            <a:avLst/>
          </a:prstGeom>
          <a:solidFill>
            <a:srgbClr val="00B1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Rectangle 15"/>
          <p:cNvSpPr/>
          <p:nvPr userDrawn="1"/>
        </p:nvSpPr>
        <p:spPr>
          <a:xfrm>
            <a:off x="0" y="-13259"/>
            <a:ext cx="12192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Subtitle 2"/>
          <p:cNvSpPr>
            <a:spLocks noGrp="1"/>
          </p:cNvSpPr>
          <p:nvPr>
            <p:ph type="subTitle" idx="1" hasCustomPrompt="1"/>
          </p:nvPr>
        </p:nvSpPr>
        <p:spPr>
          <a:xfrm>
            <a:off x="2469325" y="1553733"/>
            <a:ext cx="768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2469325" y="245009"/>
            <a:ext cx="8731363"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869" y="87875"/>
            <a:ext cx="1736537" cy="1218446"/>
          </a:xfrm>
          <a:prstGeom prst="rect">
            <a:avLst/>
          </a:prstGeom>
        </p:spPr>
      </p:pic>
    </p:spTree>
    <p:extLst>
      <p:ext uri="{BB962C8B-B14F-4D97-AF65-F5344CB8AC3E}">
        <p14:creationId xmlns:p14="http://schemas.microsoft.com/office/powerpoint/2010/main" val="15645548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Dark Blue">
    <p:spTree>
      <p:nvGrpSpPr>
        <p:cNvPr id="1" name=""/>
        <p:cNvGrpSpPr/>
        <p:nvPr/>
      </p:nvGrpSpPr>
      <p:grpSpPr>
        <a:xfrm>
          <a:off x="0" y="0"/>
          <a:ext cx="0" cy="0"/>
          <a:chOff x="0" y="0"/>
          <a:chExt cx="0" cy="0"/>
        </a:xfrm>
      </p:grpSpPr>
      <p:sp>
        <p:nvSpPr>
          <p:cNvPr id="15" name="Rectangle 14"/>
          <p:cNvSpPr/>
          <p:nvPr userDrawn="1"/>
        </p:nvSpPr>
        <p:spPr>
          <a:xfrm>
            <a:off x="0" y="1348797"/>
            <a:ext cx="12192000" cy="651911"/>
          </a:xfrm>
          <a:prstGeom prst="rect">
            <a:avLst/>
          </a:prstGeom>
          <a:solidFill>
            <a:srgbClr val="004D6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6" name="Rectangle 15"/>
          <p:cNvSpPr/>
          <p:nvPr userDrawn="1"/>
        </p:nvSpPr>
        <p:spPr>
          <a:xfrm>
            <a:off x="0" y="-13259"/>
            <a:ext cx="12192000" cy="1368000"/>
          </a:xfrm>
          <a:prstGeom prst="rect">
            <a:avLst/>
          </a:prstGeom>
          <a:solidFill>
            <a:srgbClr val="0077D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1" name="Subtitle 2"/>
          <p:cNvSpPr>
            <a:spLocks noGrp="1"/>
          </p:cNvSpPr>
          <p:nvPr>
            <p:ph type="subTitle" idx="1" hasCustomPrompt="1"/>
          </p:nvPr>
        </p:nvSpPr>
        <p:spPr>
          <a:xfrm>
            <a:off x="2469325" y="1553733"/>
            <a:ext cx="7680000" cy="239424"/>
          </a:xfrm>
          <a:prstGeom prst="rect">
            <a:avLst/>
          </a:prstGeom>
        </p:spPr>
        <p:txBody>
          <a:bodyPr lIns="0" tIns="0" rIns="0" bIns="0"/>
          <a:lstStyle>
            <a:lvl1pPr marL="0" indent="0" algn="l">
              <a:buNone/>
              <a:defRPr sz="18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add subtitle or summary</a:t>
            </a:r>
          </a:p>
        </p:txBody>
      </p:sp>
      <p:sp>
        <p:nvSpPr>
          <p:cNvPr id="12" name="Title 1"/>
          <p:cNvSpPr>
            <a:spLocks noGrp="1"/>
          </p:cNvSpPr>
          <p:nvPr>
            <p:ph type="ctrTitle" hasCustomPrompt="1"/>
          </p:nvPr>
        </p:nvSpPr>
        <p:spPr>
          <a:xfrm>
            <a:off x="2469325" y="245009"/>
            <a:ext cx="8731363" cy="425733"/>
          </a:xfrm>
          <a:prstGeom prst="rect">
            <a:avLst/>
          </a:prstGeom>
        </p:spPr>
        <p:txBody>
          <a:bodyPr lIns="0" tIns="0" rIns="0" bIns="0"/>
          <a:lstStyle>
            <a:lvl1pPr algn="l">
              <a:lnSpc>
                <a:spcPts val="3700"/>
              </a:lnSpc>
              <a:defRPr sz="3500" b="1">
                <a:solidFill>
                  <a:schemeClr val="bg1"/>
                </a:solidFill>
              </a:defRPr>
            </a:lvl1pPr>
          </a:lstStyle>
          <a:p>
            <a:r>
              <a:rPr lang="en-GB" dirty="0"/>
              <a:t>CLICK TO ADD TITLE OF PRESENTATION</a:t>
            </a:r>
            <a:endParaRPr lang="en-US"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869" y="87875"/>
            <a:ext cx="1736537" cy="1218446"/>
          </a:xfrm>
          <a:prstGeom prst="rect">
            <a:avLst/>
          </a:prstGeom>
        </p:spPr>
      </p:pic>
    </p:spTree>
    <p:extLst>
      <p:ext uri="{BB962C8B-B14F-4D97-AF65-F5344CB8AC3E}">
        <p14:creationId xmlns:p14="http://schemas.microsoft.com/office/powerpoint/2010/main" val="34369363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5F542-9E68-497D-AF8D-293889218D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350B38-7802-4008-A837-0BA63FE5B0C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524076-51FE-40A4-96B4-D798A1353062}"/>
              </a:ext>
            </a:extLst>
          </p:cNvPr>
          <p:cNvSpPr>
            <a:spLocks noGrp="1"/>
          </p:cNvSpPr>
          <p:nvPr>
            <p:ph type="dt" sz="half" idx="10"/>
          </p:nvPr>
        </p:nvSpPr>
        <p:spPr>
          <a:xfrm>
            <a:off x="838200" y="6356352"/>
            <a:ext cx="2743200" cy="365125"/>
          </a:xfrm>
          <a:prstGeom prst="rect">
            <a:avLst/>
          </a:prstGeom>
        </p:spPr>
        <p:txBody>
          <a:bodyPr/>
          <a:lstStyle/>
          <a:p>
            <a:fld id="{1B5F06A5-EB52-4CD6-99BE-2B9994FF4DC3}" type="datetimeFigureOut">
              <a:rPr lang="en-US" smtClean="0"/>
              <a:t>6/21/2021</a:t>
            </a:fld>
            <a:endParaRPr lang="en-US"/>
          </a:p>
        </p:txBody>
      </p:sp>
      <p:sp>
        <p:nvSpPr>
          <p:cNvPr id="5" name="Footer Placeholder 4">
            <a:extLst>
              <a:ext uri="{FF2B5EF4-FFF2-40B4-BE49-F238E27FC236}">
                <a16:creationId xmlns:a16="http://schemas.microsoft.com/office/drawing/2014/main" id="{AE4EEA0A-3612-4418-9AC0-4399829B2367}"/>
              </a:ext>
            </a:extLst>
          </p:cNvPr>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434DCD8-2491-434F-900E-FBD92849B517}"/>
              </a:ext>
            </a:extLst>
          </p:cNvPr>
          <p:cNvSpPr>
            <a:spLocks noGrp="1"/>
          </p:cNvSpPr>
          <p:nvPr>
            <p:ph type="sldNum" sz="quarter" idx="12"/>
          </p:nvPr>
        </p:nvSpPr>
        <p:spPr>
          <a:xfrm>
            <a:off x="8610600" y="6356352"/>
            <a:ext cx="2743200" cy="365125"/>
          </a:xfrm>
          <a:prstGeom prst="rect">
            <a:avLst/>
          </a:prstGeom>
        </p:spPr>
        <p:txBody>
          <a:bodyPr/>
          <a:lstStyle/>
          <a:p>
            <a:fld id="{85E1D7B0-9009-4F2D-8BBF-EE1DB9671E65}" type="slidenum">
              <a:rPr lang="en-US" smtClean="0"/>
              <a:t>‹#›</a:t>
            </a:fld>
            <a:endParaRPr lang="en-US"/>
          </a:p>
        </p:txBody>
      </p:sp>
    </p:spTree>
    <p:extLst>
      <p:ext uri="{BB962C8B-B14F-4D97-AF65-F5344CB8AC3E}">
        <p14:creationId xmlns:p14="http://schemas.microsoft.com/office/powerpoint/2010/main" val="42361279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47FA2E-3D39-4F24-B148-AC8F848C46A7}" type="datetimeFigureOut">
              <a:rPr lang="en-US" smtClean="0"/>
              <a:t>6/21/2021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326710-55AC-4E58-B5AE-8CA8C2D7849B}" type="slidenum">
              <a:rPr lang="en-US" smtClean="0"/>
              <a:t>‹#›</a:t>
            </a:fld>
            <a:endParaRPr lang="en-US"/>
          </a:p>
        </p:txBody>
      </p:sp>
    </p:spTree>
    <p:extLst>
      <p:ext uri="{BB962C8B-B14F-4D97-AF65-F5344CB8AC3E}">
        <p14:creationId xmlns:p14="http://schemas.microsoft.com/office/powerpoint/2010/main" val="39636956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8" name="Rechthoek 6"/>
          <p:cNvSpPr/>
          <p:nvPr userDrawn="1"/>
        </p:nvSpPr>
        <p:spPr>
          <a:xfrm>
            <a:off x="1" y="1566647"/>
            <a:ext cx="12192001" cy="4430116"/>
          </a:xfrm>
          <a:prstGeom prst="rect">
            <a:avLst/>
          </a:prstGeom>
          <a:solidFill>
            <a:srgbClr val="C1E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marL="0" algn="l" defTabSz="950336" rtl="0" eaLnBrk="1" latinLnBrk="0" hangingPunct="1">
              <a:defRPr sz="1871" kern="1200">
                <a:solidFill>
                  <a:schemeClr val="lt1"/>
                </a:solidFill>
                <a:latin typeface="+mn-lt"/>
                <a:ea typeface="+mn-ea"/>
                <a:cs typeface="+mn-cs"/>
              </a:defRPr>
            </a:lvl1pPr>
            <a:lvl2pPr marL="475168" algn="l" defTabSz="950336" rtl="0" eaLnBrk="1" latinLnBrk="0" hangingPunct="1">
              <a:defRPr sz="1871" kern="1200">
                <a:solidFill>
                  <a:schemeClr val="lt1"/>
                </a:solidFill>
                <a:latin typeface="+mn-lt"/>
                <a:ea typeface="+mn-ea"/>
                <a:cs typeface="+mn-cs"/>
              </a:defRPr>
            </a:lvl2pPr>
            <a:lvl3pPr marL="950336" algn="l" defTabSz="950336" rtl="0" eaLnBrk="1" latinLnBrk="0" hangingPunct="1">
              <a:defRPr sz="1871" kern="1200">
                <a:solidFill>
                  <a:schemeClr val="lt1"/>
                </a:solidFill>
                <a:latin typeface="+mn-lt"/>
                <a:ea typeface="+mn-ea"/>
                <a:cs typeface="+mn-cs"/>
              </a:defRPr>
            </a:lvl3pPr>
            <a:lvl4pPr marL="1425504" algn="l" defTabSz="950336" rtl="0" eaLnBrk="1" latinLnBrk="0" hangingPunct="1">
              <a:defRPr sz="1871" kern="1200">
                <a:solidFill>
                  <a:schemeClr val="lt1"/>
                </a:solidFill>
                <a:latin typeface="+mn-lt"/>
                <a:ea typeface="+mn-ea"/>
                <a:cs typeface="+mn-cs"/>
              </a:defRPr>
            </a:lvl4pPr>
            <a:lvl5pPr marL="1900672" algn="l" defTabSz="950336" rtl="0" eaLnBrk="1" latinLnBrk="0" hangingPunct="1">
              <a:defRPr sz="1871" kern="1200">
                <a:solidFill>
                  <a:schemeClr val="lt1"/>
                </a:solidFill>
                <a:latin typeface="+mn-lt"/>
                <a:ea typeface="+mn-ea"/>
                <a:cs typeface="+mn-cs"/>
              </a:defRPr>
            </a:lvl5pPr>
            <a:lvl6pPr marL="2375840" algn="l" defTabSz="950336" rtl="0" eaLnBrk="1" latinLnBrk="0" hangingPunct="1">
              <a:defRPr sz="1871" kern="1200">
                <a:solidFill>
                  <a:schemeClr val="lt1"/>
                </a:solidFill>
                <a:latin typeface="+mn-lt"/>
                <a:ea typeface="+mn-ea"/>
                <a:cs typeface="+mn-cs"/>
              </a:defRPr>
            </a:lvl6pPr>
            <a:lvl7pPr marL="2851008" algn="l" defTabSz="950336" rtl="0" eaLnBrk="1" latinLnBrk="0" hangingPunct="1">
              <a:defRPr sz="1871" kern="1200">
                <a:solidFill>
                  <a:schemeClr val="lt1"/>
                </a:solidFill>
                <a:latin typeface="+mn-lt"/>
                <a:ea typeface="+mn-ea"/>
                <a:cs typeface="+mn-cs"/>
              </a:defRPr>
            </a:lvl7pPr>
            <a:lvl8pPr marL="3326176" algn="l" defTabSz="950336" rtl="0" eaLnBrk="1" latinLnBrk="0" hangingPunct="1">
              <a:defRPr sz="1871" kern="1200">
                <a:solidFill>
                  <a:schemeClr val="lt1"/>
                </a:solidFill>
                <a:latin typeface="+mn-lt"/>
                <a:ea typeface="+mn-ea"/>
                <a:cs typeface="+mn-cs"/>
              </a:defRPr>
            </a:lvl8pPr>
            <a:lvl9pPr marL="3801344" algn="l" defTabSz="950336" rtl="0" eaLnBrk="1" latinLnBrk="0" hangingPunct="1">
              <a:defRPr sz="1871" kern="1200">
                <a:solidFill>
                  <a:schemeClr val="lt1"/>
                </a:solidFill>
                <a:latin typeface="+mn-lt"/>
                <a:ea typeface="+mn-ea"/>
                <a:cs typeface="+mn-cs"/>
              </a:defRPr>
            </a:lvl9pPr>
          </a:lstStyle>
          <a:p>
            <a:pPr algn="ctr"/>
            <a:endParaRPr lang="nl-NL" sz="1403"/>
          </a:p>
        </p:txBody>
      </p:sp>
      <p:sp>
        <p:nvSpPr>
          <p:cNvPr id="3" name="Rechthoek 7"/>
          <p:cNvSpPr/>
          <p:nvPr userDrawn="1"/>
        </p:nvSpPr>
        <p:spPr>
          <a:xfrm>
            <a:off x="0" y="0"/>
            <a:ext cx="12192000" cy="1439056"/>
          </a:xfrm>
          <a:prstGeom prst="rect">
            <a:avLst/>
          </a:prstGeom>
          <a:solidFill>
            <a:srgbClr val="093B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b="0" i="0" dirty="0">
              <a:solidFill>
                <a:schemeClr val="accent1">
                  <a:lumMod val="50000"/>
                </a:schemeClr>
              </a:solidFill>
              <a:latin typeface="Verdana Standaard" charset="0"/>
            </a:endParaRPr>
          </a:p>
        </p:txBody>
      </p:sp>
      <p:sp>
        <p:nvSpPr>
          <p:cNvPr id="5" name="Tijdelijke aanduiding voor tekst 17"/>
          <p:cNvSpPr>
            <a:spLocks noGrp="1"/>
          </p:cNvSpPr>
          <p:nvPr>
            <p:ph type="body" sz="quarter" idx="11" hasCustomPrompt="1"/>
          </p:nvPr>
        </p:nvSpPr>
        <p:spPr>
          <a:xfrm>
            <a:off x="939800" y="445746"/>
            <a:ext cx="10896600" cy="993310"/>
          </a:xfrm>
          <a:prstGeom prst="rect">
            <a:avLst/>
          </a:prstGeom>
        </p:spPr>
        <p:txBody>
          <a:bodyPr/>
          <a:lstStyle>
            <a:lvl1pPr marL="0" indent="0">
              <a:buNone/>
              <a:defRPr sz="2700" b="0">
                <a:solidFill>
                  <a:schemeClr val="bg1"/>
                </a:solidFill>
                <a:latin typeface="Verdana"/>
                <a:cs typeface="Verdana"/>
              </a:defRPr>
            </a:lvl1pPr>
            <a:lvl2pPr>
              <a:defRPr sz="2700" b="1">
                <a:solidFill>
                  <a:schemeClr val="bg1"/>
                </a:solidFill>
              </a:defRPr>
            </a:lvl2pPr>
            <a:lvl3pPr>
              <a:defRPr sz="2700" b="1">
                <a:solidFill>
                  <a:schemeClr val="bg1"/>
                </a:solidFill>
              </a:defRPr>
            </a:lvl3pPr>
            <a:lvl4pPr>
              <a:defRPr sz="2700" b="1">
                <a:solidFill>
                  <a:schemeClr val="bg1"/>
                </a:solidFill>
              </a:defRPr>
            </a:lvl4pPr>
            <a:lvl5pPr>
              <a:defRPr sz="2700" b="1">
                <a:solidFill>
                  <a:schemeClr val="bg1"/>
                </a:solidFill>
              </a:defRPr>
            </a:lvl5pPr>
          </a:lstStyle>
          <a:p>
            <a:pPr lvl="0"/>
            <a:r>
              <a:rPr lang="nl-NL" dirty="0" err="1"/>
              <a:t>Heading</a:t>
            </a:r>
            <a:endParaRPr lang="nl-NL" dirty="0"/>
          </a:p>
        </p:txBody>
      </p:sp>
      <p:sp>
        <p:nvSpPr>
          <p:cNvPr id="7" name="Text Placeholder 6"/>
          <p:cNvSpPr>
            <a:spLocks noGrp="1"/>
          </p:cNvSpPr>
          <p:nvPr>
            <p:ph type="body" sz="quarter" idx="12"/>
          </p:nvPr>
        </p:nvSpPr>
        <p:spPr>
          <a:xfrm>
            <a:off x="939800" y="1765300"/>
            <a:ext cx="10896600" cy="3614738"/>
          </a:xfrm>
          <a:prstGeom prst="rect">
            <a:avLst/>
          </a:prstGeom>
        </p:spPr>
        <p:txBody>
          <a:bodyPr/>
          <a:lstStyle>
            <a:lvl1pPr>
              <a:defRPr lang="en-US" sz="2100" b="0" i="0" kern="1200" dirty="0" smtClean="0">
                <a:solidFill>
                  <a:srgbClr val="093B37"/>
                </a:solidFill>
                <a:latin typeface="Verdana"/>
                <a:ea typeface="+mn-ea"/>
                <a:cs typeface="Verdana"/>
              </a:defRPr>
            </a:lvl1pPr>
            <a:lvl2pPr>
              <a:defRPr lang="en-US" sz="2100" b="0" i="0" kern="1200" dirty="0" smtClean="0">
                <a:solidFill>
                  <a:srgbClr val="093B37"/>
                </a:solidFill>
                <a:latin typeface="Verdana"/>
                <a:ea typeface="+mn-ea"/>
                <a:cs typeface="Verdana"/>
              </a:defRPr>
            </a:lvl2pPr>
            <a:lvl3pPr>
              <a:defRPr lang="en-US" sz="2100" b="0" i="0" kern="1200" dirty="0" smtClean="0">
                <a:solidFill>
                  <a:srgbClr val="093B37"/>
                </a:solidFill>
                <a:latin typeface="Verdana"/>
                <a:ea typeface="+mn-ea"/>
                <a:cs typeface="Verdana"/>
              </a:defRPr>
            </a:lvl3pPr>
            <a:lvl4pPr>
              <a:defRPr lang="en-US" sz="2100" b="0" i="0" kern="1200" dirty="0" smtClean="0">
                <a:solidFill>
                  <a:srgbClr val="093B37"/>
                </a:solidFill>
                <a:latin typeface="Verdana"/>
                <a:ea typeface="+mn-ea"/>
                <a:cs typeface="Verdana"/>
              </a:defRPr>
            </a:lvl4pPr>
            <a:lvl5pPr>
              <a:defRPr lang="en-GB" sz="2100" b="0" i="0" kern="1200" dirty="0">
                <a:solidFill>
                  <a:srgbClr val="093B37"/>
                </a:solidFill>
                <a:latin typeface="Verdana"/>
                <a:ea typeface="+mn-ea"/>
                <a:cs typeface="Verdan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06944259"/>
      </p:ext>
    </p:extLst>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AL MASTER SLIDE Summary Slide">
    <p:spTree>
      <p:nvGrpSpPr>
        <p:cNvPr id="1" name=""/>
        <p:cNvGrpSpPr/>
        <p:nvPr/>
      </p:nvGrpSpPr>
      <p:grpSpPr>
        <a:xfrm>
          <a:off x="0" y="0"/>
          <a:ext cx="0" cy="0"/>
          <a:chOff x="0" y="0"/>
          <a:chExt cx="0" cy="0"/>
        </a:xfrm>
      </p:grpSpPr>
      <p:sp>
        <p:nvSpPr>
          <p:cNvPr id="39" name="Rectangle 38"/>
          <p:cNvSpPr/>
          <p:nvPr userDrawn="1"/>
        </p:nvSpPr>
        <p:spPr>
          <a:xfrm>
            <a:off x="-18483" y="0"/>
            <a:ext cx="12210483" cy="6858000"/>
          </a:xfrm>
          <a:prstGeom prst="rect">
            <a:avLst/>
          </a:prstGeom>
          <a:solidFill>
            <a:srgbClr val="EEF3F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sp>
        <p:nvSpPr>
          <p:cNvPr id="36" name="Rectangle 35"/>
          <p:cNvSpPr/>
          <p:nvPr userDrawn="1"/>
        </p:nvSpPr>
        <p:spPr>
          <a:xfrm>
            <a:off x="-18483" y="0"/>
            <a:ext cx="4112576" cy="6858000"/>
          </a:xfrm>
          <a:prstGeom prst="rect">
            <a:avLst/>
          </a:prstGeom>
          <a:gradFill>
            <a:gsLst>
              <a:gs pos="0">
                <a:srgbClr val="004983"/>
              </a:gs>
              <a:gs pos="100000">
                <a:srgbClr val="0077D4"/>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75" name="Text Placeholder 74"/>
          <p:cNvSpPr>
            <a:spLocks noGrp="1"/>
          </p:cNvSpPr>
          <p:nvPr>
            <p:ph type="body" sz="quarter" idx="10" hasCustomPrompt="1"/>
          </p:nvPr>
        </p:nvSpPr>
        <p:spPr>
          <a:xfrm>
            <a:off x="-18483" y="5048549"/>
            <a:ext cx="4087224" cy="508000"/>
          </a:xfrm>
          <a:prstGeom prst="rect">
            <a:avLst/>
          </a:prstGeom>
        </p:spPr>
        <p:txBody>
          <a:bodyPr/>
          <a:lstStyle>
            <a:lvl1pPr marL="0" indent="0" algn="ctr">
              <a:buNone/>
              <a:defRPr b="1">
                <a:solidFill>
                  <a:schemeClr val="bg1"/>
                </a:solidFill>
                <a:effectLst/>
              </a:defRPr>
            </a:lvl1pPr>
            <a:lvl2pPr marL="457200" indent="0">
              <a:buNone/>
              <a:defRPr/>
            </a:lvl2pPr>
            <a:lvl3pPr marL="914400" indent="0" algn="ctr">
              <a:buNone/>
              <a:defRPr sz="3600" b="1">
                <a:solidFill>
                  <a:schemeClr val="bg1"/>
                </a:solidFill>
              </a:defRPr>
            </a:lvl3pPr>
            <a:lvl4pPr marL="1371600" indent="0">
              <a:buNone/>
              <a:defRPr/>
            </a:lvl4pPr>
            <a:lvl5pPr marL="1828800" indent="0">
              <a:buNone/>
              <a:defRPr/>
            </a:lvl5pPr>
          </a:lstStyle>
          <a:p>
            <a:pPr lvl="0"/>
            <a:r>
              <a:rPr lang="en-US" dirty="0"/>
              <a:t>INSERT SUMMARY</a:t>
            </a:r>
            <a:endParaRPr lang="fr-FR" dirty="0"/>
          </a:p>
        </p:txBody>
      </p:sp>
      <p:cxnSp>
        <p:nvCxnSpPr>
          <p:cNvPr id="340" name="Straight Connector 339"/>
          <p:cNvCxnSpPr/>
          <p:nvPr userDrawn="1"/>
        </p:nvCxnSpPr>
        <p:spPr>
          <a:xfrm>
            <a:off x="4081418" y="2248874"/>
            <a:ext cx="5933439" cy="0"/>
          </a:xfrm>
          <a:prstGeom prst="line">
            <a:avLst/>
          </a:prstGeom>
          <a:ln>
            <a:solidFill>
              <a:srgbClr val="0077D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41" name="Straight Connector 340"/>
          <p:cNvCxnSpPr/>
          <p:nvPr userDrawn="1"/>
        </p:nvCxnSpPr>
        <p:spPr>
          <a:xfrm>
            <a:off x="3296193" y="2248874"/>
            <a:ext cx="785224" cy="0"/>
          </a:xfrm>
          <a:prstGeom prst="line">
            <a:avLst/>
          </a:prstGeom>
          <a:ln>
            <a:solidFill>
              <a:srgbClr val="EEF3FA"/>
            </a:solidFill>
            <a:prstDash val="sysDot"/>
          </a:ln>
          <a:effectLst/>
        </p:spPr>
        <p:style>
          <a:lnRef idx="2">
            <a:schemeClr val="accent1"/>
          </a:lnRef>
          <a:fillRef idx="0">
            <a:schemeClr val="accent1"/>
          </a:fillRef>
          <a:effectRef idx="1">
            <a:schemeClr val="accent1"/>
          </a:effectRef>
          <a:fontRef idx="minor">
            <a:schemeClr val="tx1"/>
          </a:fontRef>
        </p:style>
      </p:cxnSp>
      <p:sp>
        <p:nvSpPr>
          <p:cNvPr id="342" name="Text Placeholder 13"/>
          <p:cNvSpPr>
            <a:spLocks noGrp="1"/>
          </p:cNvSpPr>
          <p:nvPr>
            <p:ph type="body" sz="quarter" idx="29" hasCustomPrompt="1"/>
          </p:nvPr>
        </p:nvSpPr>
        <p:spPr>
          <a:xfrm>
            <a:off x="3296193" y="1904387"/>
            <a:ext cx="785224" cy="312738"/>
          </a:xfrm>
          <a:prstGeom prst="rect">
            <a:avLst/>
          </a:prstGeom>
        </p:spPr>
        <p:txBody>
          <a:bodyPr/>
          <a:lstStyle>
            <a:lvl1pPr marL="0" indent="0">
              <a:buNone/>
              <a:defRPr sz="2000" b="1" baseline="0">
                <a:solidFill>
                  <a:srgbClr val="EEF3FA"/>
                </a:solidFill>
              </a:defRPr>
            </a:lvl1pPr>
          </a:lstStyle>
          <a:p>
            <a:pPr lvl="0"/>
            <a:r>
              <a:rPr lang="fr-FR" dirty="0"/>
              <a:t>X</a:t>
            </a:r>
          </a:p>
        </p:txBody>
      </p:sp>
      <p:sp>
        <p:nvSpPr>
          <p:cNvPr id="343" name="Text Placeholder 13"/>
          <p:cNvSpPr>
            <a:spLocks noGrp="1"/>
          </p:cNvSpPr>
          <p:nvPr>
            <p:ph type="body" sz="quarter" idx="30" hasCustomPrompt="1"/>
          </p:nvPr>
        </p:nvSpPr>
        <p:spPr>
          <a:xfrm>
            <a:off x="4278813" y="1904387"/>
            <a:ext cx="5061995" cy="312738"/>
          </a:xfrm>
          <a:prstGeom prst="rect">
            <a:avLst/>
          </a:prstGeom>
        </p:spPr>
        <p:txBody>
          <a:bodyPr/>
          <a:lstStyle>
            <a:lvl1pPr marL="0" indent="0">
              <a:buNone/>
              <a:defRPr sz="2000" b="0" baseline="0">
                <a:solidFill>
                  <a:srgbClr val="363636"/>
                </a:solidFill>
              </a:defRPr>
            </a:lvl1pPr>
          </a:lstStyle>
          <a:p>
            <a:pPr lvl="0"/>
            <a:r>
              <a:rPr lang="fr-FR" dirty="0" err="1"/>
              <a:t>Example</a:t>
            </a:r>
            <a:r>
              <a:rPr lang="fr-FR" dirty="0"/>
              <a:t> of </a:t>
            </a:r>
            <a:r>
              <a:rPr lang="fr-FR" dirty="0" err="1"/>
              <a:t>title</a:t>
            </a:r>
            <a:r>
              <a:rPr lang="fr-FR" dirty="0"/>
              <a:t> 1 </a:t>
            </a:r>
            <a:r>
              <a:rPr lang="fr-FR" dirty="0" err="1"/>
              <a:t>example</a:t>
            </a:r>
            <a:endParaRPr lang="fr-FR" dirty="0"/>
          </a:p>
        </p:txBody>
      </p:sp>
      <p:sp>
        <p:nvSpPr>
          <p:cNvPr id="344" name="Text Placeholder 13"/>
          <p:cNvSpPr>
            <a:spLocks noGrp="1"/>
          </p:cNvSpPr>
          <p:nvPr>
            <p:ph type="body" sz="quarter" idx="31" hasCustomPrompt="1"/>
          </p:nvPr>
        </p:nvSpPr>
        <p:spPr>
          <a:xfrm>
            <a:off x="9340809" y="1901409"/>
            <a:ext cx="674048" cy="312738"/>
          </a:xfrm>
          <a:prstGeom prst="rect">
            <a:avLst/>
          </a:prstGeom>
        </p:spPr>
        <p:txBody>
          <a:bodyPr/>
          <a:lstStyle>
            <a:lvl1pPr marL="0" indent="0">
              <a:buNone/>
              <a:defRPr sz="1800" b="0" baseline="0">
                <a:solidFill>
                  <a:srgbClr val="024A84"/>
                </a:solidFill>
              </a:defRPr>
            </a:lvl1pPr>
          </a:lstStyle>
          <a:p>
            <a:pPr lvl="0"/>
            <a:r>
              <a:rPr lang="fr-FR" dirty="0" err="1"/>
              <a:t>p.X</a:t>
            </a:r>
            <a:endParaRPr lang="fr-FR" dirty="0"/>
          </a:p>
        </p:txBody>
      </p:sp>
      <p:cxnSp>
        <p:nvCxnSpPr>
          <p:cNvPr id="345" name="Straight Connector 344"/>
          <p:cNvCxnSpPr/>
          <p:nvPr userDrawn="1"/>
        </p:nvCxnSpPr>
        <p:spPr>
          <a:xfrm>
            <a:off x="4075614" y="2824049"/>
            <a:ext cx="5933439" cy="0"/>
          </a:xfrm>
          <a:prstGeom prst="line">
            <a:avLst/>
          </a:prstGeom>
          <a:ln>
            <a:solidFill>
              <a:srgbClr val="0077D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46" name="Straight Connector 345"/>
          <p:cNvCxnSpPr/>
          <p:nvPr userDrawn="1"/>
        </p:nvCxnSpPr>
        <p:spPr>
          <a:xfrm>
            <a:off x="3290389" y="2824049"/>
            <a:ext cx="785224" cy="0"/>
          </a:xfrm>
          <a:prstGeom prst="line">
            <a:avLst/>
          </a:prstGeom>
          <a:ln>
            <a:solidFill>
              <a:srgbClr val="EEF3FA"/>
            </a:solidFill>
            <a:prstDash val="sysDot"/>
          </a:ln>
          <a:effectLst/>
        </p:spPr>
        <p:style>
          <a:lnRef idx="2">
            <a:schemeClr val="accent1"/>
          </a:lnRef>
          <a:fillRef idx="0">
            <a:schemeClr val="accent1"/>
          </a:fillRef>
          <a:effectRef idx="1">
            <a:schemeClr val="accent1"/>
          </a:effectRef>
          <a:fontRef idx="minor">
            <a:schemeClr val="tx1"/>
          </a:fontRef>
        </p:style>
      </p:cxnSp>
      <p:sp>
        <p:nvSpPr>
          <p:cNvPr id="347" name="Text Placeholder 13"/>
          <p:cNvSpPr>
            <a:spLocks noGrp="1"/>
          </p:cNvSpPr>
          <p:nvPr>
            <p:ph type="body" sz="quarter" idx="32" hasCustomPrompt="1"/>
          </p:nvPr>
        </p:nvSpPr>
        <p:spPr>
          <a:xfrm>
            <a:off x="3290389" y="2479562"/>
            <a:ext cx="785224" cy="312738"/>
          </a:xfrm>
          <a:prstGeom prst="rect">
            <a:avLst/>
          </a:prstGeom>
        </p:spPr>
        <p:txBody>
          <a:bodyPr/>
          <a:lstStyle>
            <a:lvl1pPr marL="0" indent="0">
              <a:buNone/>
              <a:defRPr sz="2000" b="1" baseline="0">
                <a:solidFill>
                  <a:srgbClr val="EEF3FA"/>
                </a:solidFill>
              </a:defRPr>
            </a:lvl1pPr>
          </a:lstStyle>
          <a:p>
            <a:pPr lvl="0"/>
            <a:r>
              <a:rPr lang="fr-FR" dirty="0"/>
              <a:t>X</a:t>
            </a:r>
          </a:p>
        </p:txBody>
      </p:sp>
      <p:sp>
        <p:nvSpPr>
          <p:cNvPr id="348" name="Text Placeholder 13"/>
          <p:cNvSpPr>
            <a:spLocks noGrp="1"/>
          </p:cNvSpPr>
          <p:nvPr>
            <p:ph type="body" sz="quarter" idx="33" hasCustomPrompt="1"/>
          </p:nvPr>
        </p:nvSpPr>
        <p:spPr>
          <a:xfrm>
            <a:off x="4273009" y="2479562"/>
            <a:ext cx="5061995" cy="312738"/>
          </a:xfrm>
          <a:prstGeom prst="rect">
            <a:avLst/>
          </a:prstGeom>
        </p:spPr>
        <p:txBody>
          <a:bodyPr/>
          <a:lstStyle>
            <a:lvl1pPr marL="0" indent="0">
              <a:buNone/>
              <a:defRPr sz="2000" b="0" baseline="0">
                <a:solidFill>
                  <a:srgbClr val="363636"/>
                </a:solidFill>
              </a:defRPr>
            </a:lvl1pPr>
          </a:lstStyle>
          <a:p>
            <a:pPr lvl="0"/>
            <a:r>
              <a:rPr lang="fr-FR" dirty="0" err="1"/>
              <a:t>Example</a:t>
            </a:r>
            <a:r>
              <a:rPr lang="fr-FR" dirty="0"/>
              <a:t> of </a:t>
            </a:r>
            <a:r>
              <a:rPr lang="fr-FR" dirty="0" err="1"/>
              <a:t>title</a:t>
            </a:r>
            <a:r>
              <a:rPr lang="fr-FR" dirty="0"/>
              <a:t> 1 </a:t>
            </a:r>
            <a:r>
              <a:rPr lang="fr-FR" dirty="0" err="1"/>
              <a:t>example</a:t>
            </a:r>
            <a:endParaRPr lang="fr-FR" dirty="0"/>
          </a:p>
        </p:txBody>
      </p:sp>
      <p:sp>
        <p:nvSpPr>
          <p:cNvPr id="349" name="Text Placeholder 13"/>
          <p:cNvSpPr>
            <a:spLocks noGrp="1"/>
          </p:cNvSpPr>
          <p:nvPr>
            <p:ph type="body" sz="quarter" idx="34" hasCustomPrompt="1"/>
          </p:nvPr>
        </p:nvSpPr>
        <p:spPr>
          <a:xfrm>
            <a:off x="9335005" y="2476584"/>
            <a:ext cx="674048" cy="312738"/>
          </a:xfrm>
          <a:prstGeom prst="rect">
            <a:avLst/>
          </a:prstGeom>
        </p:spPr>
        <p:txBody>
          <a:bodyPr/>
          <a:lstStyle>
            <a:lvl1pPr marL="0" indent="0">
              <a:buNone/>
              <a:defRPr sz="1800" b="0" baseline="0">
                <a:solidFill>
                  <a:srgbClr val="024A84"/>
                </a:solidFill>
              </a:defRPr>
            </a:lvl1pPr>
          </a:lstStyle>
          <a:p>
            <a:pPr lvl="0"/>
            <a:r>
              <a:rPr lang="fr-FR" dirty="0" err="1"/>
              <a:t>p.X</a:t>
            </a:r>
            <a:endParaRPr lang="fr-FR" dirty="0"/>
          </a:p>
        </p:txBody>
      </p:sp>
      <p:cxnSp>
        <p:nvCxnSpPr>
          <p:cNvPr id="355" name="Straight Connector 354"/>
          <p:cNvCxnSpPr/>
          <p:nvPr userDrawn="1"/>
        </p:nvCxnSpPr>
        <p:spPr>
          <a:xfrm>
            <a:off x="4081419" y="3396246"/>
            <a:ext cx="5933439" cy="0"/>
          </a:xfrm>
          <a:prstGeom prst="line">
            <a:avLst/>
          </a:prstGeom>
          <a:ln>
            <a:solidFill>
              <a:srgbClr val="0077D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56" name="Straight Connector 355"/>
          <p:cNvCxnSpPr/>
          <p:nvPr userDrawn="1"/>
        </p:nvCxnSpPr>
        <p:spPr>
          <a:xfrm>
            <a:off x="3296195" y="3396246"/>
            <a:ext cx="785224" cy="0"/>
          </a:xfrm>
          <a:prstGeom prst="line">
            <a:avLst/>
          </a:prstGeom>
          <a:ln>
            <a:solidFill>
              <a:srgbClr val="EEF3FA"/>
            </a:solidFill>
            <a:prstDash val="sysDot"/>
          </a:ln>
          <a:effectLst/>
        </p:spPr>
        <p:style>
          <a:lnRef idx="2">
            <a:schemeClr val="accent1"/>
          </a:lnRef>
          <a:fillRef idx="0">
            <a:schemeClr val="accent1"/>
          </a:fillRef>
          <a:effectRef idx="1">
            <a:schemeClr val="accent1"/>
          </a:effectRef>
          <a:fontRef idx="minor">
            <a:schemeClr val="tx1"/>
          </a:fontRef>
        </p:style>
      </p:cxnSp>
      <p:sp>
        <p:nvSpPr>
          <p:cNvPr id="357" name="Text Placeholder 13"/>
          <p:cNvSpPr>
            <a:spLocks noGrp="1"/>
          </p:cNvSpPr>
          <p:nvPr>
            <p:ph type="body" sz="quarter" idx="35" hasCustomPrompt="1"/>
          </p:nvPr>
        </p:nvSpPr>
        <p:spPr>
          <a:xfrm>
            <a:off x="3296195" y="3051759"/>
            <a:ext cx="785224" cy="312738"/>
          </a:xfrm>
          <a:prstGeom prst="rect">
            <a:avLst/>
          </a:prstGeom>
        </p:spPr>
        <p:txBody>
          <a:bodyPr/>
          <a:lstStyle>
            <a:lvl1pPr marL="0" indent="0">
              <a:buNone/>
              <a:defRPr sz="2000" b="1" baseline="0">
                <a:solidFill>
                  <a:srgbClr val="EEF3FA"/>
                </a:solidFill>
              </a:defRPr>
            </a:lvl1pPr>
          </a:lstStyle>
          <a:p>
            <a:pPr lvl="0"/>
            <a:r>
              <a:rPr lang="fr-FR" dirty="0"/>
              <a:t>X</a:t>
            </a:r>
          </a:p>
        </p:txBody>
      </p:sp>
      <p:sp>
        <p:nvSpPr>
          <p:cNvPr id="358" name="Text Placeholder 13"/>
          <p:cNvSpPr>
            <a:spLocks noGrp="1"/>
          </p:cNvSpPr>
          <p:nvPr>
            <p:ph type="body" sz="quarter" idx="36" hasCustomPrompt="1"/>
          </p:nvPr>
        </p:nvSpPr>
        <p:spPr>
          <a:xfrm>
            <a:off x="4278815" y="3051759"/>
            <a:ext cx="5061995" cy="312738"/>
          </a:xfrm>
          <a:prstGeom prst="rect">
            <a:avLst/>
          </a:prstGeom>
        </p:spPr>
        <p:txBody>
          <a:bodyPr/>
          <a:lstStyle>
            <a:lvl1pPr marL="0" indent="0">
              <a:buNone/>
              <a:defRPr sz="2000" b="0" baseline="0">
                <a:solidFill>
                  <a:srgbClr val="363636"/>
                </a:solidFill>
              </a:defRPr>
            </a:lvl1pPr>
          </a:lstStyle>
          <a:p>
            <a:pPr lvl="0"/>
            <a:r>
              <a:rPr lang="fr-FR" dirty="0" err="1"/>
              <a:t>Example</a:t>
            </a:r>
            <a:r>
              <a:rPr lang="fr-FR" dirty="0"/>
              <a:t> of </a:t>
            </a:r>
            <a:r>
              <a:rPr lang="fr-FR" dirty="0" err="1"/>
              <a:t>title</a:t>
            </a:r>
            <a:r>
              <a:rPr lang="fr-FR" dirty="0"/>
              <a:t> 1 </a:t>
            </a:r>
            <a:r>
              <a:rPr lang="fr-FR" dirty="0" err="1"/>
              <a:t>example</a:t>
            </a:r>
            <a:endParaRPr lang="fr-FR" dirty="0"/>
          </a:p>
        </p:txBody>
      </p:sp>
      <p:sp>
        <p:nvSpPr>
          <p:cNvPr id="359" name="Text Placeholder 13"/>
          <p:cNvSpPr>
            <a:spLocks noGrp="1"/>
          </p:cNvSpPr>
          <p:nvPr>
            <p:ph type="body" sz="quarter" idx="37" hasCustomPrompt="1"/>
          </p:nvPr>
        </p:nvSpPr>
        <p:spPr>
          <a:xfrm>
            <a:off x="9340811" y="3048781"/>
            <a:ext cx="674048" cy="312738"/>
          </a:xfrm>
          <a:prstGeom prst="rect">
            <a:avLst/>
          </a:prstGeom>
        </p:spPr>
        <p:txBody>
          <a:bodyPr/>
          <a:lstStyle>
            <a:lvl1pPr marL="0" indent="0">
              <a:buNone/>
              <a:defRPr sz="1800" b="0" baseline="0">
                <a:solidFill>
                  <a:srgbClr val="024A84"/>
                </a:solidFill>
              </a:defRPr>
            </a:lvl1pPr>
          </a:lstStyle>
          <a:p>
            <a:pPr lvl="0"/>
            <a:r>
              <a:rPr lang="fr-FR" dirty="0" err="1"/>
              <a:t>p.X</a:t>
            </a:r>
            <a:endParaRPr lang="fr-FR" dirty="0"/>
          </a:p>
        </p:txBody>
      </p:sp>
      <p:cxnSp>
        <p:nvCxnSpPr>
          <p:cNvPr id="365" name="Straight Connector 364"/>
          <p:cNvCxnSpPr/>
          <p:nvPr userDrawn="1"/>
        </p:nvCxnSpPr>
        <p:spPr>
          <a:xfrm>
            <a:off x="4075612" y="3972388"/>
            <a:ext cx="5933439" cy="0"/>
          </a:xfrm>
          <a:prstGeom prst="line">
            <a:avLst/>
          </a:prstGeom>
          <a:ln>
            <a:solidFill>
              <a:srgbClr val="0077D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66" name="Straight Connector 365"/>
          <p:cNvCxnSpPr/>
          <p:nvPr userDrawn="1"/>
        </p:nvCxnSpPr>
        <p:spPr>
          <a:xfrm>
            <a:off x="3290388" y="3972388"/>
            <a:ext cx="785224" cy="0"/>
          </a:xfrm>
          <a:prstGeom prst="line">
            <a:avLst/>
          </a:prstGeom>
          <a:ln>
            <a:solidFill>
              <a:srgbClr val="EEF3FA"/>
            </a:solidFill>
            <a:prstDash val="sysDot"/>
          </a:ln>
          <a:effectLst/>
        </p:spPr>
        <p:style>
          <a:lnRef idx="2">
            <a:schemeClr val="accent1"/>
          </a:lnRef>
          <a:fillRef idx="0">
            <a:schemeClr val="accent1"/>
          </a:fillRef>
          <a:effectRef idx="1">
            <a:schemeClr val="accent1"/>
          </a:effectRef>
          <a:fontRef idx="minor">
            <a:schemeClr val="tx1"/>
          </a:fontRef>
        </p:style>
      </p:cxnSp>
      <p:sp>
        <p:nvSpPr>
          <p:cNvPr id="367" name="Text Placeholder 13"/>
          <p:cNvSpPr>
            <a:spLocks noGrp="1"/>
          </p:cNvSpPr>
          <p:nvPr>
            <p:ph type="body" sz="quarter" idx="38" hasCustomPrompt="1"/>
          </p:nvPr>
        </p:nvSpPr>
        <p:spPr>
          <a:xfrm>
            <a:off x="3290388" y="3627901"/>
            <a:ext cx="785224" cy="312738"/>
          </a:xfrm>
          <a:prstGeom prst="rect">
            <a:avLst/>
          </a:prstGeom>
        </p:spPr>
        <p:txBody>
          <a:bodyPr/>
          <a:lstStyle>
            <a:lvl1pPr marL="0" indent="0">
              <a:buNone/>
              <a:defRPr sz="2000" b="1" baseline="0">
                <a:solidFill>
                  <a:srgbClr val="EEF3FA"/>
                </a:solidFill>
              </a:defRPr>
            </a:lvl1pPr>
          </a:lstStyle>
          <a:p>
            <a:pPr lvl="0"/>
            <a:r>
              <a:rPr lang="fr-FR" dirty="0"/>
              <a:t>X</a:t>
            </a:r>
          </a:p>
        </p:txBody>
      </p:sp>
      <p:sp>
        <p:nvSpPr>
          <p:cNvPr id="368" name="Text Placeholder 13"/>
          <p:cNvSpPr>
            <a:spLocks noGrp="1"/>
          </p:cNvSpPr>
          <p:nvPr>
            <p:ph type="body" sz="quarter" idx="39" hasCustomPrompt="1"/>
          </p:nvPr>
        </p:nvSpPr>
        <p:spPr>
          <a:xfrm>
            <a:off x="4273008" y="3627901"/>
            <a:ext cx="5061995" cy="312738"/>
          </a:xfrm>
          <a:prstGeom prst="rect">
            <a:avLst/>
          </a:prstGeom>
        </p:spPr>
        <p:txBody>
          <a:bodyPr/>
          <a:lstStyle>
            <a:lvl1pPr marL="0" indent="0">
              <a:buNone/>
              <a:defRPr sz="2000" b="0" baseline="0">
                <a:solidFill>
                  <a:srgbClr val="363636"/>
                </a:solidFill>
              </a:defRPr>
            </a:lvl1pPr>
          </a:lstStyle>
          <a:p>
            <a:pPr lvl="0"/>
            <a:r>
              <a:rPr lang="fr-FR" dirty="0" err="1"/>
              <a:t>Example</a:t>
            </a:r>
            <a:r>
              <a:rPr lang="fr-FR" dirty="0"/>
              <a:t> of </a:t>
            </a:r>
            <a:r>
              <a:rPr lang="fr-FR" dirty="0" err="1"/>
              <a:t>title</a:t>
            </a:r>
            <a:r>
              <a:rPr lang="fr-FR" dirty="0"/>
              <a:t> 1 </a:t>
            </a:r>
            <a:r>
              <a:rPr lang="fr-FR" dirty="0" err="1"/>
              <a:t>example</a:t>
            </a:r>
            <a:endParaRPr lang="fr-FR" dirty="0"/>
          </a:p>
        </p:txBody>
      </p:sp>
      <p:sp>
        <p:nvSpPr>
          <p:cNvPr id="369" name="Text Placeholder 13"/>
          <p:cNvSpPr>
            <a:spLocks noGrp="1"/>
          </p:cNvSpPr>
          <p:nvPr>
            <p:ph type="body" sz="quarter" idx="40" hasCustomPrompt="1"/>
          </p:nvPr>
        </p:nvSpPr>
        <p:spPr>
          <a:xfrm>
            <a:off x="9335004" y="3624923"/>
            <a:ext cx="674048" cy="312738"/>
          </a:xfrm>
          <a:prstGeom prst="rect">
            <a:avLst/>
          </a:prstGeom>
        </p:spPr>
        <p:txBody>
          <a:bodyPr/>
          <a:lstStyle>
            <a:lvl1pPr marL="0" indent="0">
              <a:buNone/>
              <a:defRPr sz="1800" b="0" baseline="0">
                <a:solidFill>
                  <a:srgbClr val="024A84"/>
                </a:solidFill>
              </a:defRPr>
            </a:lvl1pPr>
          </a:lstStyle>
          <a:p>
            <a:pPr lvl="0"/>
            <a:r>
              <a:rPr lang="fr-FR" dirty="0" err="1"/>
              <a:t>p.X</a:t>
            </a:r>
            <a:endParaRPr lang="fr-FR" dirty="0"/>
          </a:p>
        </p:txBody>
      </p:sp>
      <p:cxnSp>
        <p:nvCxnSpPr>
          <p:cNvPr id="370" name="Straight Connector 369"/>
          <p:cNvCxnSpPr/>
          <p:nvPr userDrawn="1"/>
        </p:nvCxnSpPr>
        <p:spPr>
          <a:xfrm>
            <a:off x="4081420" y="4537699"/>
            <a:ext cx="5933439" cy="0"/>
          </a:xfrm>
          <a:prstGeom prst="line">
            <a:avLst/>
          </a:prstGeom>
          <a:ln>
            <a:solidFill>
              <a:srgbClr val="0077D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71" name="Straight Connector 370"/>
          <p:cNvCxnSpPr/>
          <p:nvPr userDrawn="1"/>
        </p:nvCxnSpPr>
        <p:spPr>
          <a:xfrm>
            <a:off x="3296196" y="4537699"/>
            <a:ext cx="785224" cy="0"/>
          </a:xfrm>
          <a:prstGeom prst="line">
            <a:avLst/>
          </a:prstGeom>
          <a:ln>
            <a:solidFill>
              <a:srgbClr val="EEF3FA"/>
            </a:solidFill>
            <a:prstDash val="sysDot"/>
          </a:ln>
          <a:effectLst/>
        </p:spPr>
        <p:style>
          <a:lnRef idx="2">
            <a:schemeClr val="accent1"/>
          </a:lnRef>
          <a:fillRef idx="0">
            <a:schemeClr val="accent1"/>
          </a:fillRef>
          <a:effectRef idx="1">
            <a:schemeClr val="accent1"/>
          </a:effectRef>
          <a:fontRef idx="minor">
            <a:schemeClr val="tx1"/>
          </a:fontRef>
        </p:style>
      </p:cxnSp>
      <p:sp>
        <p:nvSpPr>
          <p:cNvPr id="372" name="Text Placeholder 13"/>
          <p:cNvSpPr>
            <a:spLocks noGrp="1"/>
          </p:cNvSpPr>
          <p:nvPr>
            <p:ph type="body" sz="quarter" idx="41" hasCustomPrompt="1"/>
          </p:nvPr>
        </p:nvSpPr>
        <p:spPr>
          <a:xfrm>
            <a:off x="3296196" y="4193212"/>
            <a:ext cx="785224" cy="312738"/>
          </a:xfrm>
          <a:prstGeom prst="rect">
            <a:avLst/>
          </a:prstGeom>
        </p:spPr>
        <p:txBody>
          <a:bodyPr/>
          <a:lstStyle>
            <a:lvl1pPr marL="0" indent="0">
              <a:buNone/>
              <a:defRPr sz="2000" b="1" baseline="0">
                <a:solidFill>
                  <a:srgbClr val="EEF3FA"/>
                </a:solidFill>
              </a:defRPr>
            </a:lvl1pPr>
          </a:lstStyle>
          <a:p>
            <a:pPr lvl="0"/>
            <a:r>
              <a:rPr lang="fr-FR" dirty="0"/>
              <a:t>X</a:t>
            </a:r>
          </a:p>
        </p:txBody>
      </p:sp>
      <p:sp>
        <p:nvSpPr>
          <p:cNvPr id="373" name="Text Placeholder 13"/>
          <p:cNvSpPr>
            <a:spLocks noGrp="1"/>
          </p:cNvSpPr>
          <p:nvPr>
            <p:ph type="body" sz="quarter" idx="42" hasCustomPrompt="1"/>
          </p:nvPr>
        </p:nvSpPr>
        <p:spPr>
          <a:xfrm>
            <a:off x="4278816" y="4193212"/>
            <a:ext cx="5061995" cy="312738"/>
          </a:xfrm>
          <a:prstGeom prst="rect">
            <a:avLst/>
          </a:prstGeom>
        </p:spPr>
        <p:txBody>
          <a:bodyPr/>
          <a:lstStyle>
            <a:lvl1pPr marL="0" indent="0">
              <a:buNone/>
              <a:defRPr sz="2000" b="0" baseline="0">
                <a:solidFill>
                  <a:srgbClr val="363636"/>
                </a:solidFill>
              </a:defRPr>
            </a:lvl1pPr>
          </a:lstStyle>
          <a:p>
            <a:pPr lvl="0"/>
            <a:r>
              <a:rPr lang="fr-FR" dirty="0" err="1"/>
              <a:t>Example</a:t>
            </a:r>
            <a:r>
              <a:rPr lang="fr-FR" dirty="0"/>
              <a:t> of </a:t>
            </a:r>
            <a:r>
              <a:rPr lang="fr-FR" dirty="0" err="1"/>
              <a:t>title</a:t>
            </a:r>
            <a:r>
              <a:rPr lang="fr-FR" dirty="0"/>
              <a:t> 1 </a:t>
            </a:r>
            <a:r>
              <a:rPr lang="fr-FR" dirty="0" err="1"/>
              <a:t>example</a:t>
            </a:r>
            <a:endParaRPr lang="fr-FR" dirty="0"/>
          </a:p>
        </p:txBody>
      </p:sp>
      <p:sp>
        <p:nvSpPr>
          <p:cNvPr id="374" name="Text Placeholder 13"/>
          <p:cNvSpPr>
            <a:spLocks noGrp="1"/>
          </p:cNvSpPr>
          <p:nvPr>
            <p:ph type="body" sz="quarter" idx="43" hasCustomPrompt="1"/>
          </p:nvPr>
        </p:nvSpPr>
        <p:spPr>
          <a:xfrm>
            <a:off x="9340812" y="4190234"/>
            <a:ext cx="674048" cy="312738"/>
          </a:xfrm>
          <a:prstGeom prst="rect">
            <a:avLst/>
          </a:prstGeom>
        </p:spPr>
        <p:txBody>
          <a:bodyPr/>
          <a:lstStyle>
            <a:lvl1pPr marL="0" indent="0">
              <a:buNone/>
              <a:defRPr sz="1800" b="0" baseline="0">
                <a:solidFill>
                  <a:srgbClr val="024A84"/>
                </a:solidFill>
              </a:defRPr>
            </a:lvl1pPr>
          </a:lstStyle>
          <a:p>
            <a:pPr lvl="0"/>
            <a:r>
              <a:rPr lang="fr-FR" dirty="0" err="1"/>
              <a:t>p.X</a:t>
            </a:r>
            <a:endParaRPr lang="fr-FR" dirty="0"/>
          </a:p>
        </p:txBody>
      </p:sp>
      <p:cxnSp>
        <p:nvCxnSpPr>
          <p:cNvPr id="375" name="Straight Connector 374"/>
          <p:cNvCxnSpPr/>
          <p:nvPr userDrawn="1"/>
        </p:nvCxnSpPr>
        <p:spPr>
          <a:xfrm>
            <a:off x="4087222" y="1708408"/>
            <a:ext cx="5933439" cy="0"/>
          </a:xfrm>
          <a:prstGeom prst="line">
            <a:avLst/>
          </a:prstGeom>
          <a:ln>
            <a:solidFill>
              <a:srgbClr val="0077D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76" name="Straight Connector 375"/>
          <p:cNvCxnSpPr/>
          <p:nvPr userDrawn="1"/>
        </p:nvCxnSpPr>
        <p:spPr>
          <a:xfrm>
            <a:off x="3301997" y="1708408"/>
            <a:ext cx="785224" cy="0"/>
          </a:xfrm>
          <a:prstGeom prst="line">
            <a:avLst/>
          </a:prstGeom>
          <a:ln>
            <a:solidFill>
              <a:srgbClr val="EEF3FA"/>
            </a:solidFill>
            <a:prstDash val="sysDot"/>
          </a:ln>
          <a:effectLst/>
        </p:spPr>
        <p:style>
          <a:lnRef idx="2">
            <a:schemeClr val="accent1"/>
          </a:lnRef>
          <a:fillRef idx="0">
            <a:schemeClr val="accent1"/>
          </a:fillRef>
          <a:effectRef idx="1">
            <a:schemeClr val="accent1"/>
          </a:effectRef>
          <a:fontRef idx="minor">
            <a:schemeClr val="tx1"/>
          </a:fontRef>
        </p:style>
      </p:cxnSp>
      <p:sp>
        <p:nvSpPr>
          <p:cNvPr id="377" name="Text Placeholder 13"/>
          <p:cNvSpPr>
            <a:spLocks noGrp="1"/>
          </p:cNvSpPr>
          <p:nvPr>
            <p:ph type="body" sz="quarter" idx="44" hasCustomPrompt="1"/>
          </p:nvPr>
        </p:nvSpPr>
        <p:spPr>
          <a:xfrm>
            <a:off x="3301997" y="1363921"/>
            <a:ext cx="785224" cy="312738"/>
          </a:xfrm>
          <a:prstGeom prst="rect">
            <a:avLst/>
          </a:prstGeom>
        </p:spPr>
        <p:txBody>
          <a:bodyPr/>
          <a:lstStyle>
            <a:lvl1pPr marL="0" indent="0">
              <a:buNone/>
              <a:defRPr sz="2000" b="1" baseline="0">
                <a:solidFill>
                  <a:srgbClr val="EEF3FA"/>
                </a:solidFill>
              </a:defRPr>
            </a:lvl1pPr>
          </a:lstStyle>
          <a:p>
            <a:pPr lvl="0"/>
            <a:r>
              <a:rPr lang="fr-FR" dirty="0"/>
              <a:t>X</a:t>
            </a:r>
          </a:p>
        </p:txBody>
      </p:sp>
      <p:sp>
        <p:nvSpPr>
          <p:cNvPr id="378" name="Text Placeholder 13"/>
          <p:cNvSpPr>
            <a:spLocks noGrp="1"/>
          </p:cNvSpPr>
          <p:nvPr>
            <p:ph type="body" sz="quarter" idx="45" hasCustomPrompt="1"/>
          </p:nvPr>
        </p:nvSpPr>
        <p:spPr>
          <a:xfrm>
            <a:off x="4284617" y="1363921"/>
            <a:ext cx="5061995" cy="312738"/>
          </a:xfrm>
          <a:prstGeom prst="rect">
            <a:avLst/>
          </a:prstGeom>
        </p:spPr>
        <p:txBody>
          <a:bodyPr/>
          <a:lstStyle>
            <a:lvl1pPr marL="0" indent="0">
              <a:buNone/>
              <a:defRPr sz="2000" b="0" baseline="0">
                <a:solidFill>
                  <a:srgbClr val="363636"/>
                </a:solidFill>
              </a:defRPr>
            </a:lvl1pPr>
          </a:lstStyle>
          <a:p>
            <a:pPr lvl="0"/>
            <a:r>
              <a:rPr lang="fr-FR" dirty="0" err="1"/>
              <a:t>Example</a:t>
            </a:r>
            <a:r>
              <a:rPr lang="fr-FR" dirty="0"/>
              <a:t> of </a:t>
            </a:r>
            <a:r>
              <a:rPr lang="fr-FR" dirty="0" err="1"/>
              <a:t>title</a:t>
            </a:r>
            <a:r>
              <a:rPr lang="fr-FR" dirty="0"/>
              <a:t> 1 </a:t>
            </a:r>
            <a:r>
              <a:rPr lang="fr-FR" dirty="0" err="1"/>
              <a:t>example</a:t>
            </a:r>
            <a:endParaRPr lang="fr-FR" dirty="0"/>
          </a:p>
        </p:txBody>
      </p:sp>
      <p:sp>
        <p:nvSpPr>
          <p:cNvPr id="379" name="Text Placeholder 13"/>
          <p:cNvSpPr>
            <a:spLocks noGrp="1"/>
          </p:cNvSpPr>
          <p:nvPr>
            <p:ph type="body" sz="quarter" idx="46" hasCustomPrompt="1"/>
          </p:nvPr>
        </p:nvSpPr>
        <p:spPr>
          <a:xfrm>
            <a:off x="9346613" y="1360943"/>
            <a:ext cx="674048" cy="312738"/>
          </a:xfrm>
          <a:prstGeom prst="rect">
            <a:avLst/>
          </a:prstGeom>
        </p:spPr>
        <p:txBody>
          <a:bodyPr/>
          <a:lstStyle>
            <a:lvl1pPr marL="0" indent="0">
              <a:buNone/>
              <a:defRPr sz="1800" b="0" baseline="0">
                <a:solidFill>
                  <a:srgbClr val="024A84"/>
                </a:solidFill>
              </a:defRPr>
            </a:lvl1pPr>
          </a:lstStyle>
          <a:p>
            <a:pPr lvl="0"/>
            <a:r>
              <a:rPr lang="fr-FR" dirty="0" err="1"/>
              <a:t>p.X</a:t>
            </a:r>
            <a:endParaRPr lang="fr-FR" dirty="0"/>
          </a:p>
        </p:txBody>
      </p:sp>
      <p:pic>
        <p:nvPicPr>
          <p:cNvPr id="38" name="Picture 3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869" y="87875"/>
            <a:ext cx="1736537" cy="1218446"/>
          </a:xfrm>
          <a:prstGeom prst="rect">
            <a:avLst/>
          </a:prstGeom>
        </p:spPr>
      </p:pic>
    </p:spTree>
    <p:extLst>
      <p:ext uri="{BB962C8B-B14F-4D97-AF65-F5344CB8AC3E}">
        <p14:creationId xmlns:p14="http://schemas.microsoft.com/office/powerpoint/2010/main" val="3635854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ENERAL MASTER SLIDE Content Slide 1">
    <p:spTree>
      <p:nvGrpSpPr>
        <p:cNvPr id="1" name=""/>
        <p:cNvGrpSpPr/>
        <p:nvPr/>
      </p:nvGrpSpPr>
      <p:grpSpPr>
        <a:xfrm>
          <a:off x="0" y="0"/>
          <a:ext cx="0" cy="0"/>
          <a:chOff x="0" y="0"/>
          <a:chExt cx="0" cy="0"/>
        </a:xfrm>
      </p:grpSpPr>
      <p:sp>
        <p:nvSpPr>
          <p:cNvPr id="6" name="Rectangle 5"/>
          <p:cNvSpPr/>
          <p:nvPr userDrawn="1"/>
        </p:nvSpPr>
        <p:spPr>
          <a:xfrm>
            <a:off x="-1065" y="1"/>
            <a:ext cx="12191997"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11602576" y="6552000"/>
            <a:ext cx="287024"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8" name="Title 1"/>
          <p:cNvSpPr>
            <a:spLocks noGrp="1"/>
          </p:cNvSpPr>
          <p:nvPr>
            <p:ph type="ctrTitle" hasCustomPrompt="1"/>
          </p:nvPr>
        </p:nvSpPr>
        <p:spPr>
          <a:xfrm>
            <a:off x="478368" y="127999"/>
            <a:ext cx="11111337" cy="425733"/>
          </a:xfrm>
          <a:prstGeom prst="rect">
            <a:avLst/>
          </a:prstGeom>
        </p:spPr>
        <p:txBody>
          <a:bodyPr lIns="0" tIns="0" rIns="0" bIns="0"/>
          <a:lstStyle>
            <a:lvl1pPr algn="l">
              <a:lnSpc>
                <a:spcPts val="3700"/>
              </a:lnSpc>
              <a:defRPr sz="3200" baseline="0">
                <a:solidFill>
                  <a:schemeClr val="bg1"/>
                </a:solidFill>
              </a:defRPr>
            </a:lvl1pPr>
          </a:lstStyle>
          <a:p>
            <a:r>
              <a:rPr lang="en-GB" dirty="0"/>
              <a:t>Insert title</a:t>
            </a:r>
            <a:endParaRPr lang="en-US" dirty="0"/>
          </a:p>
        </p:txBody>
      </p:sp>
      <p:sp>
        <p:nvSpPr>
          <p:cNvPr id="7" name="Text Placeholder 2"/>
          <p:cNvSpPr>
            <a:spLocks noGrp="1"/>
          </p:cNvSpPr>
          <p:nvPr>
            <p:ph type="body" sz="quarter" idx="17"/>
          </p:nvPr>
        </p:nvSpPr>
        <p:spPr>
          <a:xfrm>
            <a:off x="478367" y="978011"/>
            <a:ext cx="11124208" cy="5084653"/>
          </a:xfrm>
          <a:prstGeom prst="rect">
            <a:avLst/>
          </a:prstGeom>
          <a:effectLst>
            <a:outerShdw blurRad="50800" dist="50800" dir="5400000" algn="ctr" rotWithShape="0">
              <a:schemeClr val="bg1"/>
            </a:outerShdw>
          </a:effectLst>
        </p:spPr>
        <p:txBody>
          <a:bodyPr/>
          <a:lstStyle>
            <a:lvl1pPr marL="0" indent="0" algn="l">
              <a:buClr>
                <a:srgbClr val="024A84"/>
              </a:buClr>
              <a:buFont typeface="Arial" panose="020B0604020202020204" pitchFamily="34" charset="0"/>
              <a:buNone/>
              <a:defRPr sz="1800" b="1">
                <a:solidFill>
                  <a:srgbClr val="024A84"/>
                </a:solidFill>
              </a:defRPr>
            </a:lvl1pPr>
            <a:lvl2pPr marL="0" indent="0" algn="l">
              <a:buClr>
                <a:srgbClr val="024A84"/>
              </a:buClr>
              <a:buFont typeface="Arial" panose="020B0604020202020204" pitchFamily="34" charset="0"/>
              <a:buNone/>
              <a:defRPr sz="1400" b="1">
                <a:solidFill>
                  <a:schemeClr val="tx1">
                    <a:lumMod val="95000"/>
                    <a:lumOff val="5000"/>
                  </a:schemeClr>
                </a:solidFill>
              </a:defRPr>
            </a:lvl2pPr>
            <a:lvl3pPr marL="0" indent="0" algn="l">
              <a:buClr>
                <a:srgbClr val="024A84"/>
              </a:buClr>
              <a:buFont typeface="Arial" panose="020B0604020202020204" pitchFamily="34" charset="0"/>
              <a:buNone/>
              <a:defRPr sz="1200"/>
            </a:lvl3pPr>
            <a:lvl4pPr marL="1600200" indent="-228600" algn="just">
              <a:buClr>
                <a:srgbClr val="024A84"/>
              </a:buClr>
              <a:buFont typeface="Arial" panose="020B0604020202020204" pitchFamily="34" charset="0"/>
              <a:buChar char="•"/>
              <a:defRPr sz="1100"/>
            </a:lvl4pPr>
            <a:lvl5pPr marL="2057400" indent="-228600" algn="just">
              <a:buClr>
                <a:srgbClr val="024A84"/>
              </a:buClr>
              <a:buFont typeface="Arial" panose="020B0604020202020204" pitchFamily="34" charset="0"/>
              <a:buChar char="•"/>
              <a:defRPr sz="1000"/>
            </a:lvl5pP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3811529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ENERAL MASTER SLIDE Content Slide 2">
    <p:spTree>
      <p:nvGrpSpPr>
        <p:cNvPr id="1" name=""/>
        <p:cNvGrpSpPr/>
        <p:nvPr/>
      </p:nvGrpSpPr>
      <p:grpSpPr>
        <a:xfrm>
          <a:off x="0" y="0"/>
          <a:ext cx="0" cy="0"/>
          <a:chOff x="0" y="0"/>
          <a:chExt cx="0" cy="0"/>
        </a:xfrm>
      </p:grpSpPr>
      <p:sp>
        <p:nvSpPr>
          <p:cNvPr id="8" name="Rectangle 7"/>
          <p:cNvSpPr/>
          <p:nvPr userDrawn="1"/>
        </p:nvSpPr>
        <p:spPr>
          <a:xfrm>
            <a:off x="-1065" y="1"/>
            <a:ext cx="12191997"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11602576" y="6552000"/>
            <a:ext cx="287024"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18" name="Picture Placeholder 7"/>
          <p:cNvSpPr>
            <a:spLocks noGrp="1"/>
          </p:cNvSpPr>
          <p:nvPr>
            <p:ph type="pic" sz="quarter" idx="15" hasCustomPrompt="1"/>
          </p:nvPr>
        </p:nvSpPr>
        <p:spPr>
          <a:xfrm>
            <a:off x="6463730" y="978010"/>
            <a:ext cx="5138847" cy="5084374"/>
          </a:xfrm>
          <a:prstGeom prst="rect">
            <a:avLst/>
          </a:prstGeom>
          <a:solidFill>
            <a:schemeClr val="bg1"/>
          </a:solidFill>
        </p:spPr>
        <p:txBody>
          <a:bodyPr vert="horz" lIns="0" tIns="720000" rIns="0" bIns="0" anchor="t" anchorCtr="0"/>
          <a:lstStyle>
            <a:lvl1pPr marL="0" indent="0" algn="ctr">
              <a:buFontTx/>
              <a:buNone/>
              <a:defRPr baseline="0"/>
            </a:lvl1pPr>
          </a:lstStyle>
          <a:p>
            <a:r>
              <a:rPr lang="en-US" dirty="0"/>
              <a:t>Click icon or drag image to insert picture</a:t>
            </a:r>
          </a:p>
        </p:txBody>
      </p:sp>
      <p:sp>
        <p:nvSpPr>
          <p:cNvPr id="12" name="Title 1"/>
          <p:cNvSpPr>
            <a:spLocks noGrp="1"/>
          </p:cNvSpPr>
          <p:nvPr>
            <p:ph type="ctrTitle" hasCustomPrompt="1"/>
          </p:nvPr>
        </p:nvSpPr>
        <p:spPr>
          <a:xfrm>
            <a:off x="478367" y="127999"/>
            <a:ext cx="11124208" cy="425733"/>
          </a:xfrm>
          <a:prstGeom prst="rect">
            <a:avLst/>
          </a:prstGeom>
        </p:spPr>
        <p:txBody>
          <a:bodyPr lIns="0" tIns="0" rIns="0" bIns="0"/>
          <a:lstStyle>
            <a:lvl1pPr algn="l">
              <a:lnSpc>
                <a:spcPts val="3700"/>
              </a:lnSpc>
              <a:defRPr sz="3200">
                <a:solidFill>
                  <a:schemeClr val="bg1"/>
                </a:solidFill>
              </a:defRPr>
            </a:lvl1pPr>
          </a:lstStyle>
          <a:p>
            <a:r>
              <a:rPr lang="en-GB" dirty="0"/>
              <a:t>Insert title</a:t>
            </a:r>
            <a:endParaRPr lang="en-US" dirty="0"/>
          </a:p>
        </p:txBody>
      </p:sp>
      <p:sp>
        <p:nvSpPr>
          <p:cNvPr id="7" name="Text Placeholder 2"/>
          <p:cNvSpPr>
            <a:spLocks noGrp="1"/>
          </p:cNvSpPr>
          <p:nvPr>
            <p:ph type="body" sz="quarter" idx="16"/>
          </p:nvPr>
        </p:nvSpPr>
        <p:spPr>
          <a:xfrm>
            <a:off x="478367" y="978011"/>
            <a:ext cx="5395384" cy="5084653"/>
          </a:xfrm>
          <a:prstGeom prst="rect">
            <a:avLst/>
          </a:prstGeom>
          <a:effectLst>
            <a:outerShdw blurRad="50800" dist="50800" dir="5400000" algn="ctr" rotWithShape="0">
              <a:schemeClr val="bg1"/>
            </a:outerShdw>
          </a:effectLst>
        </p:spPr>
        <p:txBody>
          <a:bodyPr/>
          <a:lstStyle>
            <a:lvl1pPr marL="0" indent="0" algn="l">
              <a:buClr>
                <a:srgbClr val="024A84"/>
              </a:buClr>
              <a:buFont typeface="Arial" panose="020B0604020202020204" pitchFamily="34" charset="0"/>
              <a:buNone/>
              <a:defRPr sz="1800" b="1">
                <a:solidFill>
                  <a:srgbClr val="024A84"/>
                </a:solidFill>
              </a:defRPr>
            </a:lvl1pPr>
            <a:lvl2pPr marL="0" indent="0" algn="l">
              <a:buClr>
                <a:srgbClr val="024A84"/>
              </a:buClr>
              <a:buFont typeface="Arial" panose="020B0604020202020204" pitchFamily="34" charset="0"/>
              <a:buNone/>
              <a:defRPr sz="1400" b="1">
                <a:solidFill>
                  <a:schemeClr val="tx1">
                    <a:lumMod val="95000"/>
                    <a:lumOff val="5000"/>
                  </a:schemeClr>
                </a:solidFill>
              </a:defRPr>
            </a:lvl2pPr>
            <a:lvl3pPr marL="0" indent="0" algn="l">
              <a:buClr>
                <a:srgbClr val="024A84"/>
              </a:buClr>
              <a:buFont typeface="Arial" panose="020B0604020202020204" pitchFamily="34" charset="0"/>
              <a:buNone/>
              <a:defRPr sz="1200"/>
            </a:lvl3pPr>
            <a:lvl4pPr marL="1600200" indent="-228600" algn="just">
              <a:buClr>
                <a:srgbClr val="024A84"/>
              </a:buClr>
              <a:buFont typeface="Arial" panose="020B0604020202020204" pitchFamily="34" charset="0"/>
              <a:buChar char="•"/>
              <a:defRPr sz="1100"/>
            </a:lvl4pPr>
            <a:lvl5pPr marL="2057400" indent="-228600" algn="just">
              <a:buClr>
                <a:srgbClr val="024A84"/>
              </a:buClr>
              <a:buFont typeface="Arial" panose="020B0604020202020204" pitchFamily="34" charset="0"/>
              <a:buChar char="•"/>
              <a:defRPr sz="1000"/>
            </a:lvl5pP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2823979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 MASTER SLIDE Content Slide 3">
    <p:spTree>
      <p:nvGrpSpPr>
        <p:cNvPr id="1" name=""/>
        <p:cNvGrpSpPr/>
        <p:nvPr/>
      </p:nvGrpSpPr>
      <p:grpSpPr>
        <a:xfrm>
          <a:off x="0" y="0"/>
          <a:ext cx="0" cy="0"/>
          <a:chOff x="0" y="0"/>
          <a:chExt cx="0" cy="0"/>
        </a:xfrm>
      </p:grpSpPr>
      <p:sp>
        <p:nvSpPr>
          <p:cNvPr id="9" name="Rectangle 8"/>
          <p:cNvSpPr/>
          <p:nvPr userDrawn="1"/>
        </p:nvSpPr>
        <p:spPr>
          <a:xfrm>
            <a:off x="-1065" y="1"/>
            <a:ext cx="12191997"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11602576" y="6552000"/>
            <a:ext cx="287024"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7" name="Picture Placeholder 7"/>
          <p:cNvSpPr>
            <a:spLocks noGrp="1"/>
          </p:cNvSpPr>
          <p:nvPr>
            <p:ph type="pic" sz="quarter" idx="17" hasCustomPrompt="1"/>
          </p:nvPr>
        </p:nvSpPr>
        <p:spPr>
          <a:xfrm>
            <a:off x="6890875" y="978010"/>
            <a:ext cx="4711701" cy="2307288"/>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8" name="Picture Placeholder 7"/>
          <p:cNvSpPr>
            <a:spLocks noGrp="1"/>
          </p:cNvSpPr>
          <p:nvPr>
            <p:ph type="pic" sz="quarter" idx="18" hasCustomPrompt="1"/>
          </p:nvPr>
        </p:nvSpPr>
        <p:spPr>
          <a:xfrm>
            <a:off x="6905692" y="3755375"/>
            <a:ext cx="4711701" cy="2307288"/>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13" name="Title 1"/>
          <p:cNvSpPr>
            <a:spLocks noGrp="1"/>
          </p:cNvSpPr>
          <p:nvPr>
            <p:ph type="ctrTitle" hasCustomPrompt="1"/>
          </p:nvPr>
        </p:nvSpPr>
        <p:spPr>
          <a:xfrm>
            <a:off x="478367" y="127999"/>
            <a:ext cx="11124208" cy="425733"/>
          </a:xfrm>
          <a:prstGeom prst="rect">
            <a:avLst/>
          </a:prstGeom>
        </p:spPr>
        <p:txBody>
          <a:bodyPr lIns="0" tIns="0" rIns="0" bIns="0"/>
          <a:lstStyle>
            <a:lvl1pPr algn="l">
              <a:lnSpc>
                <a:spcPts val="3700"/>
              </a:lnSpc>
              <a:defRPr sz="3200">
                <a:solidFill>
                  <a:schemeClr val="bg1"/>
                </a:solidFill>
              </a:defRPr>
            </a:lvl1pPr>
          </a:lstStyle>
          <a:p>
            <a:r>
              <a:rPr lang="en-GB" dirty="0"/>
              <a:t>Insert title</a:t>
            </a:r>
            <a:endParaRPr lang="en-US" dirty="0"/>
          </a:p>
        </p:txBody>
      </p:sp>
      <p:sp>
        <p:nvSpPr>
          <p:cNvPr id="14" name="Text Placeholder 2"/>
          <p:cNvSpPr>
            <a:spLocks noGrp="1"/>
          </p:cNvSpPr>
          <p:nvPr>
            <p:ph type="body" sz="quarter" idx="16"/>
          </p:nvPr>
        </p:nvSpPr>
        <p:spPr>
          <a:xfrm>
            <a:off x="478367" y="978011"/>
            <a:ext cx="5395384" cy="5084653"/>
          </a:xfrm>
          <a:prstGeom prst="rect">
            <a:avLst/>
          </a:prstGeom>
          <a:effectLst>
            <a:outerShdw blurRad="50800" dist="50800" dir="5400000" algn="ctr" rotWithShape="0">
              <a:schemeClr val="bg1"/>
            </a:outerShdw>
          </a:effectLst>
        </p:spPr>
        <p:txBody>
          <a:bodyPr/>
          <a:lstStyle>
            <a:lvl1pPr marL="0" indent="0" algn="l">
              <a:buClr>
                <a:srgbClr val="024A84"/>
              </a:buClr>
              <a:buFont typeface="Arial" panose="020B0604020202020204" pitchFamily="34" charset="0"/>
              <a:buNone/>
              <a:defRPr sz="1800" b="1">
                <a:solidFill>
                  <a:srgbClr val="024A84"/>
                </a:solidFill>
              </a:defRPr>
            </a:lvl1pPr>
            <a:lvl2pPr marL="0" indent="0" algn="l">
              <a:buClr>
                <a:srgbClr val="024A84"/>
              </a:buClr>
              <a:buFont typeface="Arial" panose="020B0604020202020204" pitchFamily="34" charset="0"/>
              <a:buNone/>
              <a:defRPr sz="1400" b="1">
                <a:solidFill>
                  <a:schemeClr val="tx1">
                    <a:lumMod val="95000"/>
                    <a:lumOff val="5000"/>
                  </a:schemeClr>
                </a:solidFill>
              </a:defRPr>
            </a:lvl2pPr>
            <a:lvl3pPr marL="0" indent="0" algn="l">
              <a:buClr>
                <a:srgbClr val="024A84"/>
              </a:buClr>
              <a:buFont typeface="Arial" panose="020B0604020202020204" pitchFamily="34" charset="0"/>
              <a:buNone/>
              <a:defRPr sz="1200"/>
            </a:lvl3pPr>
            <a:lvl4pPr marL="1600200" indent="-228600" algn="just">
              <a:buClr>
                <a:srgbClr val="024A84"/>
              </a:buClr>
              <a:buFont typeface="Arial" panose="020B0604020202020204" pitchFamily="34" charset="0"/>
              <a:buChar char="•"/>
              <a:defRPr sz="1100"/>
            </a:lvl4pPr>
            <a:lvl5pPr marL="2057400" indent="-228600" algn="just">
              <a:buClr>
                <a:srgbClr val="024A84"/>
              </a:buClr>
              <a:buFont typeface="Arial" panose="020B0604020202020204" pitchFamily="34" charset="0"/>
              <a:buChar char="•"/>
              <a:defRPr sz="1000"/>
            </a:lvl5pPr>
          </a:lstStyle>
          <a:p>
            <a:pPr lvl="0"/>
            <a:r>
              <a:rPr lang="en-US" dirty="0"/>
              <a:t>Edit Master text styles</a:t>
            </a:r>
          </a:p>
          <a:p>
            <a:pPr lvl="1"/>
            <a:r>
              <a:rPr lang="en-US" dirty="0"/>
              <a:t>Second level</a:t>
            </a:r>
          </a:p>
          <a:p>
            <a:pPr lvl="2"/>
            <a:r>
              <a:rPr lang="en-US" dirty="0"/>
              <a:t>Third level</a:t>
            </a:r>
          </a:p>
          <a:p>
            <a:pPr lvl="2"/>
            <a:endParaRPr lang="en-US" dirty="0"/>
          </a:p>
        </p:txBody>
      </p:sp>
    </p:spTree>
    <p:extLst>
      <p:ext uri="{BB962C8B-B14F-4D97-AF65-F5344CB8AC3E}">
        <p14:creationId xmlns:p14="http://schemas.microsoft.com/office/powerpoint/2010/main" val="2845188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NERAL MASTER SLIDE Content Slide 4">
    <p:spTree>
      <p:nvGrpSpPr>
        <p:cNvPr id="1" name=""/>
        <p:cNvGrpSpPr/>
        <p:nvPr/>
      </p:nvGrpSpPr>
      <p:grpSpPr>
        <a:xfrm>
          <a:off x="0" y="0"/>
          <a:ext cx="0" cy="0"/>
          <a:chOff x="0" y="0"/>
          <a:chExt cx="0" cy="0"/>
        </a:xfrm>
      </p:grpSpPr>
      <p:sp>
        <p:nvSpPr>
          <p:cNvPr id="10" name="Rectangle 9"/>
          <p:cNvSpPr/>
          <p:nvPr userDrawn="1"/>
        </p:nvSpPr>
        <p:spPr>
          <a:xfrm>
            <a:off x="-1065" y="1"/>
            <a:ext cx="12191997"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11602576" y="6552000"/>
            <a:ext cx="287024"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16" name="Picture Placeholder 7"/>
          <p:cNvSpPr>
            <a:spLocks noGrp="1"/>
          </p:cNvSpPr>
          <p:nvPr>
            <p:ph type="pic" sz="quarter" idx="21" hasCustomPrompt="1"/>
          </p:nvPr>
        </p:nvSpPr>
        <p:spPr>
          <a:xfrm>
            <a:off x="5183023" y="3511825"/>
            <a:ext cx="3086332" cy="1898375"/>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19" name="Picture Placeholder 7"/>
          <p:cNvSpPr>
            <a:spLocks noGrp="1"/>
          </p:cNvSpPr>
          <p:nvPr>
            <p:ph type="pic" sz="quarter" idx="22" hasCustomPrompt="1"/>
          </p:nvPr>
        </p:nvSpPr>
        <p:spPr>
          <a:xfrm>
            <a:off x="5183023" y="1424608"/>
            <a:ext cx="3086332" cy="1898375"/>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20" name="Picture Placeholder 7"/>
          <p:cNvSpPr>
            <a:spLocks noGrp="1"/>
          </p:cNvSpPr>
          <p:nvPr>
            <p:ph type="pic" sz="quarter" idx="23" hasCustomPrompt="1"/>
          </p:nvPr>
        </p:nvSpPr>
        <p:spPr>
          <a:xfrm>
            <a:off x="8516243" y="1424608"/>
            <a:ext cx="3086332" cy="1898375"/>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21" name="Picture Placeholder 7"/>
          <p:cNvSpPr>
            <a:spLocks noGrp="1"/>
          </p:cNvSpPr>
          <p:nvPr>
            <p:ph type="pic" sz="quarter" idx="24" hasCustomPrompt="1"/>
          </p:nvPr>
        </p:nvSpPr>
        <p:spPr>
          <a:xfrm>
            <a:off x="8516245" y="3511826"/>
            <a:ext cx="3086332" cy="1898375"/>
          </a:xfrm>
          <a:prstGeom prst="rect">
            <a:avLst/>
          </a:prstGeom>
          <a:solidFill>
            <a:schemeClr val="bg1">
              <a:lumMod val="95000"/>
            </a:schemeClr>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17" name="Text Placeholder 2"/>
          <p:cNvSpPr>
            <a:spLocks noGrp="1"/>
          </p:cNvSpPr>
          <p:nvPr>
            <p:ph type="body" sz="quarter" idx="16"/>
          </p:nvPr>
        </p:nvSpPr>
        <p:spPr>
          <a:xfrm>
            <a:off x="478367" y="978011"/>
            <a:ext cx="4457767" cy="5084653"/>
          </a:xfrm>
          <a:prstGeom prst="rect">
            <a:avLst/>
          </a:prstGeom>
          <a:effectLst>
            <a:outerShdw blurRad="50800" dist="50800" dir="5400000" algn="ctr" rotWithShape="0">
              <a:schemeClr val="bg1"/>
            </a:outerShdw>
          </a:effectLst>
        </p:spPr>
        <p:txBody>
          <a:bodyPr/>
          <a:lstStyle>
            <a:lvl1pPr marL="0" indent="0" algn="l">
              <a:buClr>
                <a:srgbClr val="024A84"/>
              </a:buClr>
              <a:buFont typeface="Arial" panose="020B0604020202020204" pitchFamily="34" charset="0"/>
              <a:buNone/>
              <a:defRPr sz="1800" b="1">
                <a:solidFill>
                  <a:srgbClr val="024A84"/>
                </a:solidFill>
              </a:defRPr>
            </a:lvl1pPr>
            <a:lvl2pPr marL="0" indent="0" algn="l">
              <a:buClr>
                <a:srgbClr val="024A84"/>
              </a:buClr>
              <a:buFont typeface="Arial" panose="020B0604020202020204" pitchFamily="34" charset="0"/>
              <a:buNone/>
              <a:defRPr sz="1400" b="1">
                <a:solidFill>
                  <a:schemeClr val="tx1">
                    <a:lumMod val="95000"/>
                    <a:lumOff val="5000"/>
                  </a:schemeClr>
                </a:solidFill>
              </a:defRPr>
            </a:lvl2pPr>
            <a:lvl3pPr marL="0" indent="0" algn="l">
              <a:buClr>
                <a:srgbClr val="024A84"/>
              </a:buClr>
              <a:buFont typeface="Arial" panose="020B0604020202020204" pitchFamily="34" charset="0"/>
              <a:buNone/>
              <a:defRPr sz="1200"/>
            </a:lvl3pPr>
            <a:lvl4pPr marL="1600200" indent="-228600" algn="just">
              <a:buClr>
                <a:srgbClr val="024A84"/>
              </a:buClr>
              <a:buFont typeface="Arial" panose="020B0604020202020204" pitchFamily="34" charset="0"/>
              <a:buChar char="•"/>
              <a:defRPr sz="1100"/>
            </a:lvl4pPr>
            <a:lvl5pPr marL="2057400" indent="-228600" algn="just">
              <a:buClr>
                <a:srgbClr val="024A84"/>
              </a:buClr>
              <a:buFont typeface="Arial" panose="020B0604020202020204" pitchFamily="34" charset="0"/>
              <a:buChar char="•"/>
              <a:defRPr sz="1000"/>
            </a:lvl5pPr>
          </a:lstStyle>
          <a:p>
            <a:pPr lvl="0"/>
            <a:r>
              <a:rPr lang="en-US" dirty="0"/>
              <a:t>Edit Master text styles</a:t>
            </a:r>
          </a:p>
          <a:p>
            <a:pPr lvl="1"/>
            <a:r>
              <a:rPr lang="en-US" dirty="0"/>
              <a:t>Second level</a:t>
            </a:r>
          </a:p>
          <a:p>
            <a:pPr lvl="2"/>
            <a:r>
              <a:rPr lang="en-US" dirty="0"/>
              <a:t>Third level</a:t>
            </a:r>
          </a:p>
          <a:p>
            <a:pPr lvl="2"/>
            <a:endParaRPr lang="en-US" dirty="0"/>
          </a:p>
          <a:p>
            <a:pPr lvl="2"/>
            <a:endParaRPr lang="en-US" dirty="0"/>
          </a:p>
          <a:p>
            <a:pPr lvl="2"/>
            <a:endParaRPr lang="en-US" dirty="0"/>
          </a:p>
        </p:txBody>
      </p:sp>
      <p:sp>
        <p:nvSpPr>
          <p:cNvPr id="22" name="Title 1"/>
          <p:cNvSpPr>
            <a:spLocks noGrp="1"/>
          </p:cNvSpPr>
          <p:nvPr>
            <p:ph type="ctrTitle" hasCustomPrompt="1"/>
          </p:nvPr>
        </p:nvSpPr>
        <p:spPr>
          <a:xfrm>
            <a:off x="478367" y="127999"/>
            <a:ext cx="11124208" cy="425733"/>
          </a:xfrm>
          <a:prstGeom prst="rect">
            <a:avLst/>
          </a:prstGeom>
        </p:spPr>
        <p:txBody>
          <a:bodyPr lIns="0" tIns="0" rIns="0" bIns="0"/>
          <a:lstStyle>
            <a:lvl1pPr algn="l">
              <a:lnSpc>
                <a:spcPts val="3700"/>
              </a:lnSpc>
              <a:defRPr sz="3200">
                <a:solidFill>
                  <a:schemeClr val="bg1"/>
                </a:solidFill>
              </a:defRPr>
            </a:lvl1pPr>
          </a:lstStyle>
          <a:p>
            <a:r>
              <a:rPr lang="en-GB" dirty="0"/>
              <a:t>Insert title</a:t>
            </a:r>
            <a:endParaRPr lang="en-US" dirty="0"/>
          </a:p>
        </p:txBody>
      </p:sp>
    </p:spTree>
    <p:extLst>
      <p:ext uri="{BB962C8B-B14F-4D97-AF65-F5344CB8AC3E}">
        <p14:creationId xmlns:p14="http://schemas.microsoft.com/office/powerpoint/2010/main" val="2357248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ENERAL MASTER SLIDED Content Slide 5">
    <p:spTree>
      <p:nvGrpSpPr>
        <p:cNvPr id="1" name=""/>
        <p:cNvGrpSpPr/>
        <p:nvPr/>
      </p:nvGrpSpPr>
      <p:grpSpPr>
        <a:xfrm>
          <a:off x="0" y="0"/>
          <a:ext cx="0" cy="0"/>
          <a:chOff x="0" y="0"/>
          <a:chExt cx="0" cy="0"/>
        </a:xfrm>
      </p:grpSpPr>
      <p:sp>
        <p:nvSpPr>
          <p:cNvPr id="12" name="Rectangle 11"/>
          <p:cNvSpPr/>
          <p:nvPr userDrawn="1"/>
        </p:nvSpPr>
        <p:spPr>
          <a:xfrm>
            <a:off x="-1065" y="1"/>
            <a:ext cx="12191997"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11602576" y="6552000"/>
            <a:ext cx="287024"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8" name="Picture Placeholder 7"/>
          <p:cNvSpPr>
            <a:spLocks noGrp="1"/>
          </p:cNvSpPr>
          <p:nvPr>
            <p:ph type="pic" sz="quarter" idx="19" hasCustomPrompt="1"/>
          </p:nvPr>
        </p:nvSpPr>
        <p:spPr>
          <a:xfrm>
            <a:off x="478369" y="1071157"/>
            <a:ext cx="5384393" cy="2300197"/>
          </a:xfrm>
          <a:prstGeom prst="rect">
            <a:avLst/>
          </a:prstGeom>
          <a:solidFill>
            <a:schemeClr val="bg1"/>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9" name="Picture Placeholder 7"/>
          <p:cNvSpPr>
            <a:spLocks noGrp="1"/>
          </p:cNvSpPr>
          <p:nvPr>
            <p:ph type="pic" sz="quarter" idx="20" hasCustomPrompt="1"/>
          </p:nvPr>
        </p:nvSpPr>
        <p:spPr>
          <a:xfrm>
            <a:off x="478366" y="3588459"/>
            <a:ext cx="5384395" cy="2300197"/>
          </a:xfrm>
          <a:prstGeom prst="rect">
            <a:avLst/>
          </a:prstGeom>
          <a:solidFill>
            <a:schemeClr val="bg1"/>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10" name="Picture Placeholder 7"/>
          <p:cNvSpPr>
            <a:spLocks noGrp="1"/>
          </p:cNvSpPr>
          <p:nvPr>
            <p:ph type="pic" sz="quarter" idx="22" hasCustomPrompt="1"/>
          </p:nvPr>
        </p:nvSpPr>
        <p:spPr>
          <a:xfrm>
            <a:off x="6218181" y="3588459"/>
            <a:ext cx="5384395" cy="2300197"/>
          </a:xfrm>
          <a:prstGeom prst="rect">
            <a:avLst/>
          </a:prstGeom>
          <a:solidFill>
            <a:schemeClr val="bg1"/>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11" name="Picture Placeholder 7"/>
          <p:cNvSpPr>
            <a:spLocks noGrp="1"/>
          </p:cNvSpPr>
          <p:nvPr>
            <p:ph type="pic" sz="quarter" idx="23" hasCustomPrompt="1"/>
          </p:nvPr>
        </p:nvSpPr>
        <p:spPr>
          <a:xfrm>
            <a:off x="6218180" y="1071157"/>
            <a:ext cx="5384395" cy="2300197"/>
          </a:xfrm>
          <a:prstGeom prst="rect">
            <a:avLst/>
          </a:prstGeom>
          <a:solidFill>
            <a:schemeClr val="bg1"/>
          </a:solidFill>
        </p:spPr>
        <p:txBody>
          <a:bodyPr vert="horz" lIns="0" tIns="720000" rIns="0" bIns="0" anchor="t" anchorCtr="0"/>
          <a:lstStyle>
            <a:lvl1pPr marL="0" indent="0" algn="ctr">
              <a:buFontTx/>
              <a:buNone/>
              <a:defRPr sz="1600" baseline="0"/>
            </a:lvl1pPr>
          </a:lstStyle>
          <a:p>
            <a:r>
              <a:rPr lang="en-US" dirty="0"/>
              <a:t>Click icon or drag image to insert picture</a:t>
            </a:r>
          </a:p>
        </p:txBody>
      </p:sp>
      <p:sp>
        <p:nvSpPr>
          <p:cNvPr id="18" name="Title 1"/>
          <p:cNvSpPr>
            <a:spLocks noGrp="1"/>
          </p:cNvSpPr>
          <p:nvPr>
            <p:ph type="ctrTitle" hasCustomPrompt="1"/>
          </p:nvPr>
        </p:nvSpPr>
        <p:spPr>
          <a:xfrm>
            <a:off x="478367" y="127999"/>
            <a:ext cx="11124208" cy="425733"/>
          </a:xfrm>
          <a:prstGeom prst="rect">
            <a:avLst/>
          </a:prstGeom>
        </p:spPr>
        <p:txBody>
          <a:bodyPr lIns="0" tIns="0" rIns="0" bIns="0"/>
          <a:lstStyle>
            <a:lvl1pPr algn="l">
              <a:lnSpc>
                <a:spcPts val="3700"/>
              </a:lnSpc>
              <a:defRPr sz="3200">
                <a:solidFill>
                  <a:schemeClr val="bg1"/>
                </a:solidFill>
              </a:defRPr>
            </a:lvl1pPr>
          </a:lstStyle>
          <a:p>
            <a:r>
              <a:rPr lang="en-GB" dirty="0"/>
              <a:t>Insert title</a:t>
            </a:r>
            <a:endParaRPr lang="en-US" dirty="0"/>
          </a:p>
        </p:txBody>
      </p:sp>
    </p:spTree>
    <p:extLst>
      <p:ext uri="{BB962C8B-B14F-4D97-AF65-F5344CB8AC3E}">
        <p14:creationId xmlns:p14="http://schemas.microsoft.com/office/powerpoint/2010/main" val="3315241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NERAL MASTER SLIDE Content Slide 6">
    <p:spTree>
      <p:nvGrpSpPr>
        <p:cNvPr id="1" name=""/>
        <p:cNvGrpSpPr/>
        <p:nvPr/>
      </p:nvGrpSpPr>
      <p:grpSpPr>
        <a:xfrm>
          <a:off x="0" y="0"/>
          <a:ext cx="0" cy="0"/>
          <a:chOff x="0" y="0"/>
          <a:chExt cx="0" cy="0"/>
        </a:xfrm>
      </p:grpSpPr>
      <p:sp>
        <p:nvSpPr>
          <p:cNvPr id="13" name="Rectangle 12"/>
          <p:cNvSpPr/>
          <p:nvPr userDrawn="1"/>
        </p:nvSpPr>
        <p:spPr>
          <a:xfrm>
            <a:off x="-1065" y="1"/>
            <a:ext cx="12191997" cy="692210"/>
          </a:xfrm>
          <a:prstGeom prst="rect">
            <a:avLst/>
          </a:prstGeom>
          <a:gradFill flip="none" rotWithShape="1">
            <a:gsLst>
              <a:gs pos="100000">
                <a:srgbClr val="004983"/>
              </a:gs>
              <a:gs pos="0">
                <a:srgbClr val="0077D4"/>
              </a:gs>
            </a:gsLst>
            <a:lin ang="0" scaled="1"/>
            <a:tileRect/>
          </a:gradFill>
          <a:ln>
            <a:no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baseline="-25000" dirty="0">
              <a:ln>
                <a:solidFill>
                  <a:srgbClr val="363636"/>
                </a:solidFill>
              </a:ln>
              <a:solidFill>
                <a:schemeClr val="tx1"/>
              </a:solidFill>
            </a:endParaRPr>
          </a:p>
        </p:txBody>
      </p:sp>
      <p:sp>
        <p:nvSpPr>
          <p:cNvPr id="25" name="TextBox 24"/>
          <p:cNvSpPr txBox="1"/>
          <p:nvPr userDrawn="1"/>
        </p:nvSpPr>
        <p:spPr>
          <a:xfrm>
            <a:off x="11602576" y="6552000"/>
            <a:ext cx="287024" cy="300724"/>
          </a:xfrm>
          <a:prstGeom prst="rect">
            <a:avLst/>
          </a:prstGeom>
          <a:noFill/>
        </p:spPr>
        <p:txBody>
          <a:bodyPr wrap="square" lIns="0" tIns="0" rIns="0" bIns="0" rtlCol="0" anchor="ctr" anchorCtr="0">
            <a:noAutofit/>
          </a:bodyPr>
          <a:lstStyle/>
          <a:p>
            <a:pPr algn="r"/>
            <a:endParaRPr lang="en-US" sz="900" dirty="0">
              <a:solidFill>
                <a:srgbClr val="C5192D"/>
              </a:solidFill>
            </a:endParaRPr>
          </a:p>
        </p:txBody>
      </p:sp>
      <p:sp>
        <p:nvSpPr>
          <p:cNvPr id="7" name="Picture Placeholder 7"/>
          <p:cNvSpPr>
            <a:spLocks noGrp="1"/>
          </p:cNvSpPr>
          <p:nvPr>
            <p:ph type="pic" sz="quarter" idx="25" hasCustomPrompt="1"/>
          </p:nvPr>
        </p:nvSpPr>
        <p:spPr>
          <a:xfrm>
            <a:off x="4401475" y="1240403"/>
            <a:ext cx="3285252" cy="1995778"/>
          </a:xfrm>
          <a:prstGeom prst="rect">
            <a:avLst/>
          </a:prstGeom>
          <a:solidFill>
            <a:schemeClr val="bg1"/>
          </a:solidFill>
        </p:spPr>
        <p:txBody>
          <a:bodyPr vert="horz" lIns="0" tIns="360000" rIns="0" bIns="0" anchor="t" anchorCtr="0"/>
          <a:lstStyle>
            <a:lvl1pPr marL="0" indent="0" algn="ctr">
              <a:buFontTx/>
              <a:buNone/>
              <a:defRPr sz="1600" baseline="0"/>
            </a:lvl1pPr>
          </a:lstStyle>
          <a:p>
            <a:r>
              <a:rPr lang="en-US" dirty="0"/>
              <a:t>Click icon or drag image </a:t>
            </a:r>
            <a:br>
              <a:rPr lang="en-US" dirty="0"/>
            </a:br>
            <a:r>
              <a:rPr lang="en-US" dirty="0"/>
              <a:t>to insert picture</a:t>
            </a:r>
          </a:p>
        </p:txBody>
      </p:sp>
      <p:sp>
        <p:nvSpPr>
          <p:cNvPr id="8" name="Picture Placeholder 7"/>
          <p:cNvSpPr>
            <a:spLocks noGrp="1"/>
          </p:cNvSpPr>
          <p:nvPr>
            <p:ph type="pic" sz="quarter" idx="29" hasCustomPrompt="1"/>
          </p:nvPr>
        </p:nvSpPr>
        <p:spPr>
          <a:xfrm>
            <a:off x="4401475" y="3775587"/>
            <a:ext cx="3285252" cy="1995778"/>
          </a:xfrm>
          <a:prstGeom prst="rect">
            <a:avLst/>
          </a:prstGeom>
          <a:solidFill>
            <a:schemeClr val="bg1"/>
          </a:solidFill>
        </p:spPr>
        <p:txBody>
          <a:bodyPr vert="horz" lIns="0" tIns="360000" rIns="0" bIns="0" anchor="t" anchorCtr="0"/>
          <a:lstStyle>
            <a:lvl1pPr marL="0" indent="0" algn="ctr">
              <a:buFontTx/>
              <a:buNone/>
              <a:defRPr sz="1600" baseline="0"/>
            </a:lvl1pPr>
          </a:lstStyle>
          <a:p>
            <a:r>
              <a:rPr lang="en-US" dirty="0"/>
              <a:t>Click icon or drag image </a:t>
            </a:r>
            <a:br>
              <a:rPr lang="en-US" dirty="0"/>
            </a:br>
            <a:r>
              <a:rPr lang="en-US" dirty="0"/>
              <a:t>to insert picture</a:t>
            </a:r>
          </a:p>
        </p:txBody>
      </p:sp>
      <p:sp>
        <p:nvSpPr>
          <p:cNvPr id="9" name="Picture Placeholder 7"/>
          <p:cNvSpPr>
            <a:spLocks noGrp="1"/>
          </p:cNvSpPr>
          <p:nvPr>
            <p:ph type="pic" sz="quarter" idx="30" hasCustomPrompt="1"/>
          </p:nvPr>
        </p:nvSpPr>
        <p:spPr>
          <a:xfrm>
            <a:off x="478366" y="1240403"/>
            <a:ext cx="3285252" cy="1995778"/>
          </a:xfrm>
          <a:prstGeom prst="rect">
            <a:avLst/>
          </a:prstGeom>
          <a:solidFill>
            <a:schemeClr val="bg1"/>
          </a:solidFill>
        </p:spPr>
        <p:txBody>
          <a:bodyPr vert="horz" lIns="0" tIns="360000" rIns="0" bIns="0" anchor="t" anchorCtr="0"/>
          <a:lstStyle>
            <a:lvl1pPr marL="0" indent="0" algn="ctr">
              <a:buFontTx/>
              <a:buNone/>
              <a:defRPr sz="1600" baseline="0"/>
            </a:lvl1pPr>
          </a:lstStyle>
          <a:p>
            <a:r>
              <a:rPr lang="en-US" dirty="0"/>
              <a:t>Click icon or drag image </a:t>
            </a:r>
            <a:br>
              <a:rPr lang="en-US" dirty="0"/>
            </a:br>
            <a:r>
              <a:rPr lang="en-US" dirty="0"/>
              <a:t>to insert picture</a:t>
            </a:r>
          </a:p>
        </p:txBody>
      </p:sp>
      <p:sp>
        <p:nvSpPr>
          <p:cNvPr id="10" name="Picture Placeholder 7"/>
          <p:cNvSpPr>
            <a:spLocks noGrp="1"/>
          </p:cNvSpPr>
          <p:nvPr>
            <p:ph type="pic" sz="quarter" idx="31" hasCustomPrompt="1"/>
          </p:nvPr>
        </p:nvSpPr>
        <p:spPr>
          <a:xfrm>
            <a:off x="478366" y="3775587"/>
            <a:ext cx="3285252" cy="1995778"/>
          </a:xfrm>
          <a:prstGeom prst="rect">
            <a:avLst/>
          </a:prstGeom>
          <a:solidFill>
            <a:schemeClr val="bg1"/>
          </a:solidFill>
        </p:spPr>
        <p:txBody>
          <a:bodyPr vert="horz" lIns="0" tIns="360000" rIns="0" bIns="0" anchor="t" anchorCtr="0"/>
          <a:lstStyle>
            <a:lvl1pPr marL="0" indent="0" algn="ctr">
              <a:buFontTx/>
              <a:buNone/>
              <a:defRPr sz="1600" baseline="0"/>
            </a:lvl1pPr>
          </a:lstStyle>
          <a:p>
            <a:r>
              <a:rPr lang="en-US" dirty="0"/>
              <a:t>Click icon or drag image </a:t>
            </a:r>
            <a:br>
              <a:rPr lang="en-US" dirty="0"/>
            </a:br>
            <a:r>
              <a:rPr lang="en-US" dirty="0"/>
              <a:t>to insert picture</a:t>
            </a:r>
          </a:p>
        </p:txBody>
      </p:sp>
      <p:sp>
        <p:nvSpPr>
          <p:cNvPr id="11" name="Picture Placeholder 7"/>
          <p:cNvSpPr>
            <a:spLocks noGrp="1"/>
          </p:cNvSpPr>
          <p:nvPr>
            <p:ph type="pic" sz="quarter" idx="32" hasCustomPrompt="1"/>
          </p:nvPr>
        </p:nvSpPr>
        <p:spPr>
          <a:xfrm>
            <a:off x="8320701" y="1240403"/>
            <a:ext cx="3285252" cy="1995778"/>
          </a:xfrm>
          <a:prstGeom prst="rect">
            <a:avLst/>
          </a:prstGeom>
          <a:solidFill>
            <a:schemeClr val="bg1"/>
          </a:solidFill>
        </p:spPr>
        <p:txBody>
          <a:bodyPr vert="horz" lIns="0" tIns="360000" rIns="0" bIns="0" anchor="t" anchorCtr="0"/>
          <a:lstStyle>
            <a:lvl1pPr marL="0" indent="0" algn="ctr">
              <a:buFontTx/>
              <a:buNone/>
              <a:defRPr sz="1600" baseline="0"/>
            </a:lvl1pPr>
          </a:lstStyle>
          <a:p>
            <a:r>
              <a:rPr lang="en-US" dirty="0"/>
              <a:t>Click icon or drag image </a:t>
            </a:r>
            <a:br>
              <a:rPr lang="en-US" dirty="0"/>
            </a:br>
            <a:r>
              <a:rPr lang="en-US" dirty="0"/>
              <a:t>to insert picture</a:t>
            </a:r>
          </a:p>
        </p:txBody>
      </p:sp>
      <p:sp>
        <p:nvSpPr>
          <p:cNvPr id="12" name="Picture Placeholder 7"/>
          <p:cNvSpPr>
            <a:spLocks noGrp="1"/>
          </p:cNvSpPr>
          <p:nvPr>
            <p:ph type="pic" sz="quarter" idx="33" hasCustomPrompt="1"/>
          </p:nvPr>
        </p:nvSpPr>
        <p:spPr>
          <a:xfrm>
            <a:off x="8320701" y="3775587"/>
            <a:ext cx="3285252" cy="1995778"/>
          </a:xfrm>
          <a:prstGeom prst="rect">
            <a:avLst/>
          </a:prstGeom>
          <a:solidFill>
            <a:schemeClr val="bg1"/>
          </a:solidFill>
        </p:spPr>
        <p:txBody>
          <a:bodyPr vert="horz" lIns="0" tIns="360000" rIns="0" bIns="0" anchor="t" anchorCtr="0"/>
          <a:lstStyle>
            <a:lvl1pPr marL="0" indent="0" algn="ctr">
              <a:buFontTx/>
              <a:buNone/>
              <a:defRPr sz="1600" baseline="0"/>
            </a:lvl1pPr>
          </a:lstStyle>
          <a:p>
            <a:r>
              <a:rPr lang="en-US" dirty="0"/>
              <a:t>Click icon or drag image </a:t>
            </a:r>
            <a:br>
              <a:rPr lang="en-US" dirty="0"/>
            </a:br>
            <a:r>
              <a:rPr lang="en-US" dirty="0"/>
              <a:t>to insert picture</a:t>
            </a:r>
          </a:p>
        </p:txBody>
      </p:sp>
      <p:sp>
        <p:nvSpPr>
          <p:cNvPr id="14" name="Title 1"/>
          <p:cNvSpPr>
            <a:spLocks noGrp="1"/>
          </p:cNvSpPr>
          <p:nvPr>
            <p:ph type="ctrTitle" hasCustomPrompt="1"/>
          </p:nvPr>
        </p:nvSpPr>
        <p:spPr>
          <a:xfrm>
            <a:off x="478367" y="127999"/>
            <a:ext cx="11124208" cy="425733"/>
          </a:xfrm>
          <a:prstGeom prst="rect">
            <a:avLst/>
          </a:prstGeom>
        </p:spPr>
        <p:txBody>
          <a:bodyPr lIns="0" tIns="0" rIns="0" bIns="0"/>
          <a:lstStyle>
            <a:lvl1pPr algn="l">
              <a:lnSpc>
                <a:spcPts val="3700"/>
              </a:lnSpc>
              <a:defRPr sz="3200">
                <a:solidFill>
                  <a:schemeClr val="bg1"/>
                </a:solidFill>
              </a:defRPr>
            </a:lvl1pPr>
          </a:lstStyle>
          <a:p>
            <a:r>
              <a:rPr lang="en-GB" dirty="0"/>
              <a:t>Insert title</a:t>
            </a:r>
            <a:endParaRPr lang="en-US" dirty="0"/>
          </a:p>
        </p:txBody>
      </p:sp>
    </p:spTree>
    <p:extLst>
      <p:ext uri="{BB962C8B-B14F-4D97-AF65-F5344CB8AC3E}">
        <p14:creationId xmlns:p14="http://schemas.microsoft.com/office/powerpoint/2010/main" val="2221917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pct20">
          <a:fgClr>
            <a:schemeClr val="bg1"/>
          </a:fgClr>
          <a:bgClr>
            <a:srgbClr val="EEF3FA"/>
          </a:bgClr>
        </a:pattFill>
        <a:effectLst/>
      </p:bgPr>
    </p:bg>
    <p:spTree>
      <p:nvGrpSpPr>
        <p:cNvPr id="1" name=""/>
        <p:cNvGrpSpPr/>
        <p:nvPr/>
      </p:nvGrpSpPr>
      <p:grpSpPr>
        <a:xfrm>
          <a:off x="0" y="0"/>
          <a:ext cx="0" cy="0"/>
          <a:chOff x="0" y="0"/>
          <a:chExt cx="0" cy="0"/>
        </a:xfrm>
      </p:grpSpPr>
      <p:sp>
        <p:nvSpPr>
          <p:cNvPr id="8" name="Rectangle 7"/>
          <p:cNvSpPr/>
          <p:nvPr userDrawn="1"/>
        </p:nvSpPr>
        <p:spPr>
          <a:xfrm>
            <a:off x="0" y="6324867"/>
            <a:ext cx="12192000" cy="538185"/>
          </a:xfrm>
          <a:prstGeom prst="rect">
            <a:avLst/>
          </a:prstGeom>
          <a:gradFill flip="none" rotWithShape="1">
            <a:gsLst>
              <a:gs pos="0">
                <a:srgbClr val="004983"/>
              </a:gs>
              <a:gs pos="100000">
                <a:srgbClr val="0077D4"/>
              </a:gs>
            </a:gsLst>
            <a:lin ang="135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0" name="Text Placeholder 30"/>
          <p:cNvSpPr txBox="1">
            <a:spLocks/>
          </p:cNvSpPr>
          <p:nvPr userDrawn="1"/>
        </p:nvSpPr>
        <p:spPr>
          <a:xfrm>
            <a:off x="5048093" y="6413268"/>
            <a:ext cx="3148199" cy="393700"/>
          </a:xfrm>
          <a:prstGeom prst="rect">
            <a:avLst/>
          </a:prstGeom>
        </p:spPr>
        <p:txBody>
          <a:bodyPr/>
          <a:lstStyle>
            <a:lvl1pPr marL="0" indent="0" algn="l" defTabSz="457200" rtl="0" eaLnBrk="1" latinLnBrk="0" hangingPunct="1">
              <a:spcBef>
                <a:spcPct val="20000"/>
              </a:spcBef>
              <a:buFont typeface="Arial"/>
              <a:buNone/>
              <a:defRPr sz="20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rgbClr val="0077D4"/>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a:solidFill>
                <a:srgbClr val="EEF3FA"/>
              </a:solidFill>
            </a:endParaRPr>
          </a:p>
        </p:txBody>
      </p:sp>
      <p:sp>
        <p:nvSpPr>
          <p:cNvPr id="12" name="Text Placeholder 22"/>
          <p:cNvSpPr txBox="1">
            <a:spLocks/>
          </p:cNvSpPr>
          <p:nvPr userDrawn="1"/>
        </p:nvSpPr>
        <p:spPr>
          <a:xfrm>
            <a:off x="1110449" y="6402545"/>
            <a:ext cx="1866011" cy="354245"/>
          </a:xfrm>
          <a:prstGeom prst="rect">
            <a:avLst/>
          </a:prstGeom>
          <a:noFill/>
        </p:spPr>
        <p:txBody>
          <a:bodyPr/>
          <a:lstStyle>
            <a:lvl1pPr marL="0" indent="0" algn="ctr" defTabSz="457200" rtl="0" eaLnBrk="1" latinLnBrk="0" hangingPunct="1">
              <a:spcBef>
                <a:spcPct val="20000"/>
              </a:spcBef>
              <a:buFont typeface="Arial"/>
              <a:buNone/>
              <a:defRPr sz="1400" b="1" kern="1200">
                <a:solidFill>
                  <a:srgbClr val="363636"/>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b="0" dirty="0">
                <a:solidFill>
                  <a:schemeClr val="bg1"/>
                </a:solidFill>
                <a:latin typeface="Arial" panose="020B0604020202020204" pitchFamily="34" charset="0"/>
                <a:cs typeface="Arial" panose="020B0604020202020204" pitchFamily="34" charset="0"/>
              </a:rPr>
              <a:t>UNESCO</a:t>
            </a:r>
            <a:endParaRPr lang="fr-FR" sz="2000" b="0" dirty="0">
              <a:solidFill>
                <a:schemeClr val="bg1"/>
              </a:solidFill>
              <a:latin typeface="Arial" panose="020B0604020202020204" pitchFamily="34" charset="0"/>
              <a:cs typeface="Arial" panose="020B0604020202020204" pitchFamily="34" charset="0"/>
            </a:endParaRPr>
          </a:p>
        </p:txBody>
      </p:sp>
      <p:sp>
        <p:nvSpPr>
          <p:cNvPr id="13" name="Text Placeholder 22"/>
          <p:cNvSpPr txBox="1">
            <a:spLocks/>
          </p:cNvSpPr>
          <p:nvPr userDrawn="1"/>
        </p:nvSpPr>
        <p:spPr>
          <a:xfrm>
            <a:off x="4012028" y="6484482"/>
            <a:ext cx="4221829" cy="331788"/>
          </a:xfrm>
          <a:prstGeom prst="rect">
            <a:avLst/>
          </a:prstGeom>
          <a:noFill/>
        </p:spPr>
        <p:txBody>
          <a:bodyPr/>
          <a:lstStyle>
            <a:lvl1pPr marL="0" indent="0" algn="ctr" defTabSz="457200" rtl="0" eaLnBrk="1" latinLnBrk="0" hangingPunct="1">
              <a:spcBef>
                <a:spcPct val="20000"/>
              </a:spcBef>
              <a:buFont typeface="Arial"/>
              <a:buNone/>
              <a:defRPr sz="1400" b="1" kern="1200" baseline="0">
                <a:solidFill>
                  <a:srgbClr val="363636"/>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b="0" dirty="0">
                <a:solidFill>
                  <a:schemeClr val="bg1"/>
                </a:solidFill>
              </a:rPr>
              <a:t>Natural</a:t>
            </a:r>
            <a:r>
              <a:rPr lang="en-US" sz="900" b="0" baseline="0" dirty="0">
                <a:solidFill>
                  <a:schemeClr val="bg1"/>
                </a:solidFill>
              </a:rPr>
              <a:t> Science Sector</a:t>
            </a:r>
            <a:endParaRPr lang="fr-FR" sz="900" b="0" dirty="0">
              <a:solidFill>
                <a:schemeClr val="bg1"/>
              </a:solidFill>
            </a:endParaRPr>
          </a:p>
        </p:txBody>
      </p:sp>
      <p:cxnSp>
        <p:nvCxnSpPr>
          <p:cNvPr id="14" name="Straight Connector 13"/>
          <p:cNvCxnSpPr/>
          <p:nvPr userDrawn="1"/>
        </p:nvCxnSpPr>
        <p:spPr>
          <a:xfrm>
            <a:off x="9787587" y="6313175"/>
            <a:ext cx="0" cy="531975"/>
          </a:xfrm>
          <a:prstGeom prst="line">
            <a:avLst/>
          </a:prstGeom>
          <a:ln w="952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a:off x="3061471" y="6331077"/>
            <a:ext cx="0" cy="531975"/>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pic>
        <p:nvPicPr>
          <p:cNvPr id="9" name="Picture 8"/>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536825" y="6409744"/>
            <a:ext cx="573624" cy="331788"/>
          </a:xfrm>
          <a:prstGeom prst="rect">
            <a:avLst/>
          </a:prstGeom>
        </p:spPr>
      </p:pic>
      <p:pic>
        <p:nvPicPr>
          <p:cNvPr id="11" name="Image 4"/>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flipH="1">
            <a:off x="1127666" y="6412597"/>
            <a:ext cx="203924" cy="475558"/>
          </a:xfrm>
          <a:prstGeom prst="rect">
            <a:avLst/>
          </a:prstGeom>
        </p:spPr>
      </p:pic>
      <p:sp>
        <p:nvSpPr>
          <p:cNvPr id="16" name="Text Placeholder 22"/>
          <p:cNvSpPr txBox="1">
            <a:spLocks/>
          </p:cNvSpPr>
          <p:nvPr userDrawn="1"/>
        </p:nvSpPr>
        <p:spPr>
          <a:xfrm>
            <a:off x="10093363" y="6436965"/>
            <a:ext cx="1761724" cy="331788"/>
          </a:xfrm>
          <a:prstGeom prst="rect">
            <a:avLst/>
          </a:prstGeom>
          <a:noFill/>
        </p:spPr>
        <p:txBody>
          <a:bodyPr/>
          <a:lstStyle>
            <a:lvl1pPr marL="0" indent="0" algn="ctr" defTabSz="457200" rtl="0" eaLnBrk="1" latinLnBrk="0" hangingPunct="1">
              <a:spcBef>
                <a:spcPct val="20000"/>
              </a:spcBef>
              <a:buFont typeface="Arial"/>
              <a:buNone/>
              <a:defRPr sz="1400" b="1" kern="1200" baseline="0">
                <a:solidFill>
                  <a:srgbClr val="363636"/>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900" b="0" dirty="0">
                <a:solidFill>
                  <a:schemeClr val="bg1"/>
                </a:solidFill>
              </a:rPr>
              <a:t>1 July</a:t>
            </a:r>
            <a:r>
              <a:rPr lang="en-US" sz="900" b="0" baseline="0" dirty="0">
                <a:solidFill>
                  <a:schemeClr val="bg1"/>
                </a:solidFill>
              </a:rPr>
              <a:t> 2019</a:t>
            </a:r>
            <a:endParaRPr lang="fr-FR" sz="900" b="0" dirty="0">
              <a:solidFill>
                <a:schemeClr val="bg1"/>
              </a:solidFill>
            </a:endParaRPr>
          </a:p>
        </p:txBody>
      </p:sp>
    </p:spTree>
    <p:extLst>
      <p:ext uri="{BB962C8B-B14F-4D97-AF65-F5344CB8AC3E}">
        <p14:creationId xmlns:p14="http://schemas.microsoft.com/office/powerpoint/2010/main" val="18835102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FAE43C-A023-4A50-988C-86B08AE437A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294860"/>
            <a:ext cx="12192000" cy="4040568"/>
          </a:xfrm>
          <a:prstGeom prst="rect">
            <a:avLst/>
          </a:prstGeom>
        </p:spPr>
      </p:pic>
      <p:sp>
        <p:nvSpPr>
          <p:cNvPr id="3" name="Titre 2">
            <a:extLst>
              <a:ext uri="{FF2B5EF4-FFF2-40B4-BE49-F238E27FC236}">
                <a16:creationId xmlns:a16="http://schemas.microsoft.com/office/drawing/2014/main" id="{AA65E0E5-A9BA-4955-9F2C-7D99D2F0E59D}"/>
              </a:ext>
            </a:extLst>
          </p:cNvPr>
          <p:cNvSpPr>
            <a:spLocks noGrp="1"/>
          </p:cNvSpPr>
          <p:nvPr>
            <p:ph type="ctrTitle"/>
          </p:nvPr>
        </p:nvSpPr>
        <p:spPr>
          <a:xfrm>
            <a:off x="1677260" y="1789879"/>
            <a:ext cx="9284564" cy="425733"/>
          </a:xfrm>
        </p:spPr>
        <p:txBody>
          <a:bodyPr/>
          <a:lstStyle/>
          <a:p>
            <a:pPr algn="ctr">
              <a:lnSpc>
                <a:spcPct val="100000"/>
              </a:lnSpc>
            </a:pPr>
            <a:r>
              <a:rPr lang="fr-FR" sz="4400" b="1" dirty="0">
                <a:solidFill>
                  <a:schemeClr val="accent1">
                    <a:lumMod val="75000"/>
                  </a:schemeClr>
                </a:solidFill>
              </a:rPr>
              <a:t>Mapping in Google </a:t>
            </a:r>
            <a:r>
              <a:rPr lang="fr-FR" sz="4400" b="1" dirty="0" err="1">
                <a:solidFill>
                  <a:schemeClr val="accent1">
                    <a:lumMod val="75000"/>
                  </a:schemeClr>
                </a:solidFill>
              </a:rPr>
              <a:t>Earth</a:t>
            </a:r>
            <a:br>
              <a:rPr lang="fr-FR" sz="4400" b="1" dirty="0">
                <a:solidFill>
                  <a:schemeClr val="accent1">
                    <a:lumMod val="75000"/>
                  </a:schemeClr>
                </a:solidFill>
              </a:rPr>
            </a:br>
            <a:r>
              <a:rPr lang="fr-FR" sz="4400" b="1" dirty="0">
                <a:solidFill>
                  <a:schemeClr val="accent1">
                    <a:lumMod val="75000"/>
                  </a:schemeClr>
                </a:solidFill>
              </a:rPr>
              <a:t>NEA workshop</a:t>
            </a:r>
            <a:br>
              <a:rPr lang="fr-FR" sz="4400" dirty="0">
                <a:solidFill>
                  <a:schemeClr val="accent1">
                    <a:lumMod val="75000"/>
                  </a:schemeClr>
                </a:solidFill>
              </a:rPr>
            </a:br>
            <a:r>
              <a:rPr lang="fr-FR" sz="4400" dirty="0">
                <a:solidFill>
                  <a:schemeClr val="accent1">
                    <a:lumMod val="75000"/>
                  </a:schemeClr>
                </a:solidFill>
              </a:rPr>
              <a:t>21 June 2021</a:t>
            </a:r>
          </a:p>
        </p:txBody>
      </p:sp>
      <p:sp>
        <p:nvSpPr>
          <p:cNvPr id="8" name="Rectangle 7">
            <a:extLst>
              <a:ext uri="{FF2B5EF4-FFF2-40B4-BE49-F238E27FC236}">
                <a16:creationId xmlns:a16="http://schemas.microsoft.com/office/drawing/2014/main" id="{4FB11CB4-B42C-40C1-984B-0CD2DB3B16D3}"/>
              </a:ext>
            </a:extLst>
          </p:cNvPr>
          <p:cNvSpPr/>
          <p:nvPr/>
        </p:nvSpPr>
        <p:spPr>
          <a:xfrm>
            <a:off x="1897132" y="292552"/>
            <a:ext cx="10420062" cy="707886"/>
          </a:xfrm>
          <a:prstGeom prst="rect">
            <a:avLst/>
          </a:prstGeom>
        </p:spPr>
        <p:txBody>
          <a:bodyPr wrap="square">
            <a:spAutoFit/>
          </a:bodyPr>
          <a:lstStyle/>
          <a:p>
            <a:r>
              <a:rPr lang="fr-FR" sz="4000" b="1" dirty="0" err="1">
                <a:solidFill>
                  <a:schemeClr val="bg1">
                    <a:lumMod val="95000"/>
                  </a:schemeClr>
                </a:solidFill>
              </a:rPr>
              <a:t>Working</a:t>
            </a:r>
            <a:r>
              <a:rPr lang="fr-FR" sz="4000" b="1" dirty="0">
                <a:solidFill>
                  <a:schemeClr val="bg1">
                    <a:lumMod val="95000"/>
                  </a:schemeClr>
                </a:solidFill>
              </a:rPr>
              <a:t> </a:t>
            </a:r>
            <a:r>
              <a:rPr lang="fr-FR" sz="4000" b="1" dirty="0" err="1">
                <a:solidFill>
                  <a:schemeClr val="bg1">
                    <a:lumMod val="95000"/>
                  </a:schemeClr>
                </a:solidFill>
              </a:rPr>
              <a:t>with</a:t>
            </a:r>
            <a:r>
              <a:rPr lang="fr-FR" sz="4000" b="1" dirty="0">
                <a:solidFill>
                  <a:schemeClr val="bg1">
                    <a:lumMod val="95000"/>
                  </a:schemeClr>
                </a:solidFill>
              </a:rPr>
              <a:t> Indigenous and Local </a:t>
            </a:r>
            <a:r>
              <a:rPr lang="fr-FR" sz="4000" b="1" dirty="0" err="1">
                <a:solidFill>
                  <a:schemeClr val="bg1">
                    <a:lumMod val="95000"/>
                  </a:schemeClr>
                </a:solidFill>
              </a:rPr>
              <a:t>Knowledge</a:t>
            </a:r>
            <a:endParaRPr lang="fr-FR" sz="4000" b="1" dirty="0">
              <a:solidFill>
                <a:schemeClr val="bg1">
                  <a:lumMod val="95000"/>
                </a:schemeClr>
              </a:solidFill>
            </a:endParaRPr>
          </a:p>
        </p:txBody>
      </p:sp>
      <p:pic>
        <p:nvPicPr>
          <p:cNvPr id="9" name="Picture 8" descr="Text, logo&#10;&#10;Description automatically generated">
            <a:extLst>
              <a:ext uri="{FF2B5EF4-FFF2-40B4-BE49-F238E27FC236}">
                <a16:creationId xmlns:a16="http://schemas.microsoft.com/office/drawing/2014/main" id="{6ECE2CA9-3E25-40F6-B0D7-5B9BA764D1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411" y="5485906"/>
            <a:ext cx="2439699" cy="701351"/>
          </a:xfrm>
          <a:prstGeom prst="rect">
            <a:avLst/>
          </a:prstGeom>
        </p:spPr>
      </p:pic>
      <p:pic>
        <p:nvPicPr>
          <p:cNvPr id="10" name="Picture 2" descr="A picture containing logo&#10;&#10;Description automatically generated">
            <a:extLst>
              <a:ext uri="{FF2B5EF4-FFF2-40B4-BE49-F238E27FC236}">
                <a16:creationId xmlns:a16="http://schemas.microsoft.com/office/drawing/2014/main" id="{0B336565-ED04-4ED3-9CCC-52F41810028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522130" y="5407884"/>
            <a:ext cx="448109" cy="898347"/>
          </a:xfrm>
          <a:prstGeom prst="rect">
            <a:avLst/>
          </a:prstGeom>
        </p:spPr>
      </p:pic>
      <p:pic>
        <p:nvPicPr>
          <p:cNvPr id="12" name="Picture 4">
            <a:extLst>
              <a:ext uri="{FF2B5EF4-FFF2-40B4-BE49-F238E27FC236}">
                <a16:creationId xmlns:a16="http://schemas.microsoft.com/office/drawing/2014/main" id="{30638FAD-81F8-4DD1-8A22-BDA70AA2099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41393" y="5506381"/>
            <a:ext cx="2439698" cy="71349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5CC0F6A3-9089-4D20-ACC2-373C2A9F094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11278" y="5343178"/>
            <a:ext cx="2713548" cy="1027756"/>
          </a:xfrm>
          <a:prstGeom prst="rect">
            <a:avLst/>
          </a:prstGeom>
        </p:spPr>
      </p:pic>
      <p:sp>
        <p:nvSpPr>
          <p:cNvPr id="14" name="Rectangle 13">
            <a:extLst>
              <a:ext uri="{FF2B5EF4-FFF2-40B4-BE49-F238E27FC236}">
                <a16:creationId xmlns:a16="http://schemas.microsoft.com/office/drawing/2014/main" id="{BAD968C2-4DF4-4D55-B71F-BFDA77F62E60}"/>
              </a:ext>
            </a:extLst>
          </p:cNvPr>
          <p:cNvSpPr/>
          <p:nvPr/>
        </p:nvSpPr>
        <p:spPr>
          <a:xfrm>
            <a:off x="9821917" y="6337736"/>
            <a:ext cx="2370083" cy="50449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86729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4419D0-3E93-40EF-8CB4-FEF365F21129}"/>
              </a:ext>
            </a:extLst>
          </p:cNvPr>
          <p:cNvSpPr>
            <a:spLocks noGrp="1"/>
          </p:cNvSpPr>
          <p:nvPr>
            <p:ph type="ctrTitle"/>
          </p:nvPr>
        </p:nvSpPr>
        <p:spPr/>
        <p:txBody>
          <a:bodyPr/>
          <a:lstStyle/>
          <a:p>
            <a:r>
              <a:rPr lang="fr-FR" sz="4000" b="1" dirty="0"/>
              <a:t>FPIC</a:t>
            </a:r>
          </a:p>
        </p:txBody>
      </p:sp>
      <p:sp>
        <p:nvSpPr>
          <p:cNvPr id="10" name="TextBox 9">
            <a:extLst>
              <a:ext uri="{FF2B5EF4-FFF2-40B4-BE49-F238E27FC236}">
                <a16:creationId xmlns:a16="http://schemas.microsoft.com/office/drawing/2014/main" id="{1C743525-DB7E-453B-87A7-7D1C26B5D1B3}"/>
              </a:ext>
            </a:extLst>
          </p:cNvPr>
          <p:cNvSpPr txBox="1"/>
          <p:nvPr/>
        </p:nvSpPr>
        <p:spPr>
          <a:xfrm>
            <a:off x="270620" y="890091"/>
            <a:ext cx="9018700" cy="5447645"/>
          </a:xfrm>
          <a:prstGeom prst="rect">
            <a:avLst/>
          </a:prstGeom>
          <a:noFill/>
        </p:spPr>
        <p:txBody>
          <a:bodyPr wrap="square" rtlCol="0">
            <a:spAutoFit/>
          </a:bodyPr>
          <a:lstStyle/>
          <a:p>
            <a:pPr lvl="0">
              <a:spcAft>
                <a:spcPts val="600"/>
              </a:spcAft>
            </a:pPr>
            <a:r>
              <a:rPr lang="en-GB" sz="2000" b="1" dirty="0">
                <a:solidFill>
                  <a:srgbClr val="0070C0"/>
                </a:solidFill>
              </a:rPr>
              <a:t>Guardianship – participants who represent organizations and communities</a:t>
            </a:r>
            <a:endParaRPr lang="en-US" sz="2000" dirty="0">
              <a:solidFill>
                <a:srgbClr val="0070C0"/>
              </a:solidFill>
            </a:endParaRPr>
          </a:p>
          <a:p>
            <a:pPr lvl="0">
              <a:spcAft>
                <a:spcPts val="600"/>
              </a:spcAft>
            </a:pPr>
            <a:r>
              <a:rPr lang="en-GB" sz="2000" b="1" dirty="0"/>
              <a:t>Principles of guardianship </a:t>
            </a:r>
            <a:r>
              <a:rPr lang="en-GB" sz="2000" dirty="0"/>
              <a:t>will be discussed with IPLC participants at the beginning of IPBES activities. </a:t>
            </a:r>
            <a:endParaRPr lang="en-US" sz="2000" dirty="0"/>
          </a:p>
          <a:p>
            <a:pPr lvl="0">
              <a:spcAft>
                <a:spcPts val="600"/>
              </a:spcAft>
            </a:pPr>
            <a:r>
              <a:rPr lang="en-GB" sz="2000" b="1" dirty="0"/>
              <a:t>Participants who represent organizations or communiti</a:t>
            </a:r>
            <a:r>
              <a:rPr lang="en-GB" sz="2000" dirty="0"/>
              <a:t>es will act as the guardians of the use of the knowledge and materials from their respective organizations or communities that is shared before, during or after the workshop. </a:t>
            </a:r>
          </a:p>
          <a:p>
            <a:pPr lvl="0">
              <a:spcAft>
                <a:spcPts val="600"/>
              </a:spcAft>
            </a:pPr>
            <a:r>
              <a:rPr lang="en-GB" sz="2000" dirty="0"/>
              <a:t>Any use of their </a:t>
            </a:r>
            <a:r>
              <a:rPr lang="en-GB" sz="2000" b="1" dirty="0"/>
              <a:t>organizations’ or communities’ knowledge will be discussed and approved by the guardians</a:t>
            </a:r>
            <a:r>
              <a:rPr lang="en-GB" sz="2000" dirty="0"/>
              <a:t>, as legitimate representatives of their organizations or communities.</a:t>
            </a:r>
          </a:p>
          <a:p>
            <a:pPr lvl="0">
              <a:spcAft>
                <a:spcPts val="600"/>
              </a:spcAft>
            </a:pPr>
            <a:r>
              <a:rPr lang="en-GB" sz="2000" b="1" dirty="0"/>
              <a:t>Guardians are expected to contact their respective organizations and communities </a:t>
            </a:r>
            <a:r>
              <a:rPr lang="en-GB" sz="2000" dirty="0"/>
              <a:t>when they need advice. </a:t>
            </a:r>
          </a:p>
          <a:p>
            <a:pPr lvl="0">
              <a:spcAft>
                <a:spcPts val="600"/>
              </a:spcAft>
            </a:pPr>
            <a:r>
              <a:rPr lang="en-GB" sz="2000" b="1" dirty="0"/>
              <a:t>Guardians are also expected to seek consent from their organizations or communities when they consider that this is required</a:t>
            </a:r>
            <a:r>
              <a:rPr lang="en-GB" sz="2000" dirty="0"/>
              <a:t>, keeping in mind that sharing details of their community’s knowledge can potentially have negative consequences, for example sharing the locations and uses of medicinal plants. </a:t>
            </a:r>
            <a:endParaRPr lang="en-US" sz="2000" dirty="0"/>
          </a:p>
          <a:p>
            <a:r>
              <a:rPr lang="en-GB" dirty="0"/>
              <a:t> </a:t>
            </a:r>
            <a:endParaRPr lang="en-US" dirty="0"/>
          </a:p>
        </p:txBody>
      </p:sp>
      <p:sp>
        <p:nvSpPr>
          <p:cNvPr id="11" name="Rectangle 10">
            <a:extLst>
              <a:ext uri="{FF2B5EF4-FFF2-40B4-BE49-F238E27FC236}">
                <a16:creationId xmlns:a16="http://schemas.microsoft.com/office/drawing/2014/main" id="{36A2D414-29A0-4AEA-B7C3-A9780654F5D8}"/>
              </a:ext>
            </a:extLst>
          </p:cNvPr>
          <p:cNvSpPr/>
          <p:nvPr/>
        </p:nvSpPr>
        <p:spPr>
          <a:xfrm>
            <a:off x="9821917" y="6337736"/>
            <a:ext cx="2370083" cy="50449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 name="Picture 2">
            <a:extLst>
              <a:ext uri="{FF2B5EF4-FFF2-40B4-BE49-F238E27FC236}">
                <a16:creationId xmlns:a16="http://schemas.microsoft.com/office/drawing/2014/main" id="{CBB93BD5-584D-49F0-A37E-9940B366C384}"/>
              </a:ext>
            </a:extLst>
          </p:cNvPr>
          <p:cNvPicPr>
            <a:picLocks noChangeAspect="1"/>
          </p:cNvPicPr>
          <p:nvPr/>
        </p:nvPicPr>
        <p:blipFill>
          <a:blip r:embed="rId2"/>
          <a:stretch>
            <a:fillRect/>
          </a:stretch>
        </p:blipFill>
        <p:spPr>
          <a:xfrm>
            <a:off x="9466852" y="704193"/>
            <a:ext cx="2725148" cy="5633543"/>
          </a:xfrm>
          <a:prstGeom prst="rect">
            <a:avLst/>
          </a:prstGeom>
        </p:spPr>
      </p:pic>
    </p:spTree>
    <p:extLst>
      <p:ext uri="{BB962C8B-B14F-4D97-AF65-F5344CB8AC3E}">
        <p14:creationId xmlns:p14="http://schemas.microsoft.com/office/powerpoint/2010/main" val="3925509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4419D0-3E93-40EF-8CB4-FEF365F21129}"/>
              </a:ext>
            </a:extLst>
          </p:cNvPr>
          <p:cNvSpPr>
            <a:spLocks noGrp="1"/>
          </p:cNvSpPr>
          <p:nvPr>
            <p:ph type="ctrTitle"/>
          </p:nvPr>
        </p:nvSpPr>
        <p:spPr/>
        <p:txBody>
          <a:bodyPr/>
          <a:lstStyle/>
          <a:p>
            <a:r>
              <a:rPr lang="fr-FR" sz="4000" b="1" dirty="0"/>
              <a:t>FPIC</a:t>
            </a:r>
          </a:p>
        </p:txBody>
      </p:sp>
      <p:sp>
        <p:nvSpPr>
          <p:cNvPr id="10" name="TextBox 9">
            <a:extLst>
              <a:ext uri="{FF2B5EF4-FFF2-40B4-BE49-F238E27FC236}">
                <a16:creationId xmlns:a16="http://schemas.microsoft.com/office/drawing/2014/main" id="{1C743525-DB7E-453B-87A7-7D1C26B5D1B3}"/>
              </a:ext>
            </a:extLst>
          </p:cNvPr>
          <p:cNvSpPr txBox="1"/>
          <p:nvPr/>
        </p:nvSpPr>
        <p:spPr>
          <a:xfrm>
            <a:off x="115468" y="856357"/>
            <a:ext cx="9844609" cy="5601533"/>
          </a:xfrm>
          <a:prstGeom prst="rect">
            <a:avLst/>
          </a:prstGeom>
          <a:noFill/>
        </p:spPr>
        <p:txBody>
          <a:bodyPr wrap="square" rtlCol="0">
            <a:spAutoFit/>
          </a:bodyPr>
          <a:lstStyle/>
          <a:p>
            <a:r>
              <a:rPr lang="en-GB" sz="2000" b="1" dirty="0">
                <a:solidFill>
                  <a:srgbClr val="0070C0"/>
                </a:solidFill>
              </a:rPr>
              <a:t>FPIC rights during dialogue workshops and other activities </a:t>
            </a:r>
            <a:endParaRPr lang="en-US" sz="2000" dirty="0">
              <a:solidFill>
                <a:srgbClr val="0070C0"/>
              </a:solidFill>
            </a:endParaRPr>
          </a:p>
          <a:p>
            <a:pPr lvl="0">
              <a:spcAft>
                <a:spcPts val="600"/>
              </a:spcAft>
            </a:pPr>
            <a:r>
              <a:rPr lang="en-GB" sz="2000" dirty="0"/>
              <a:t>The FPIC rights of the indigenous peoples participating in dialogue workshops or other activities will be </a:t>
            </a:r>
            <a:r>
              <a:rPr lang="en-GB" sz="2000" b="1" dirty="0"/>
              <a:t>discussed prior to the beginning of the activity, until participants feel comfortable and well informed </a:t>
            </a:r>
            <a:r>
              <a:rPr lang="en-GB" sz="2000" dirty="0"/>
              <a:t>about their rights and the process, including the eventual planned use and distribution of information. This discussion may be </a:t>
            </a:r>
            <a:r>
              <a:rPr lang="en-GB" sz="2000" b="1" dirty="0"/>
              <a:t>revisited during the activity</a:t>
            </a:r>
            <a:r>
              <a:rPr lang="en-GB" sz="2000" dirty="0"/>
              <a:t>, and will be </a:t>
            </a:r>
            <a:r>
              <a:rPr lang="en-GB" sz="2000" b="1" dirty="0"/>
              <a:t>revisited at the end of dialogue workshops </a:t>
            </a:r>
            <a:r>
              <a:rPr lang="en-GB" sz="2000" dirty="0"/>
              <a:t>once participants have engaged in the dialogue process. </a:t>
            </a:r>
            <a:endParaRPr lang="en-US" sz="2000" dirty="0"/>
          </a:p>
          <a:p>
            <a:pPr lvl="0">
              <a:spcAft>
                <a:spcPts val="600"/>
              </a:spcAft>
            </a:pPr>
            <a:r>
              <a:rPr lang="en-GB" sz="2000" dirty="0"/>
              <a:t>Participants </a:t>
            </a:r>
            <a:r>
              <a:rPr lang="en-GB" sz="2000" b="1" dirty="0"/>
              <a:t>do not have to answer any questions </a:t>
            </a:r>
            <a:r>
              <a:rPr lang="en-GB" sz="2000" dirty="0"/>
              <a:t>that they do not want to answer, and do not need to participate in any part of an activity in which they do not wish to participate;</a:t>
            </a:r>
            <a:endParaRPr lang="en-US" sz="2000" dirty="0"/>
          </a:p>
          <a:p>
            <a:pPr lvl="0">
              <a:spcAft>
                <a:spcPts val="600"/>
              </a:spcAft>
            </a:pPr>
            <a:r>
              <a:rPr lang="en-GB" sz="2000" dirty="0"/>
              <a:t>At any point, any </a:t>
            </a:r>
            <a:r>
              <a:rPr lang="en-GB" sz="2000" b="1" dirty="0"/>
              <a:t>participant can decide that they do not want particular information to be documented or shared outside of the activity</a:t>
            </a:r>
            <a:r>
              <a:rPr lang="en-GB" sz="2000" dirty="0"/>
              <a:t>. Participants will inform organizers and other participants of this. Organizers and participants will ensure that the information is not recorded. Participants can also </a:t>
            </a:r>
            <a:r>
              <a:rPr lang="en-GB" sz="2000" b="1" dirty="0"/>
              <a:t>request that the information is only recorded as a general statement attributed to a region or coun</a:t>
            </a:r>
            <a:r>
              <a:rPr lang="en-GB" sz="2000" dirty="0"/>
              <a:t>try, rather than to a specific community.</a:t>
            </a:r>
            <a:endParaRPr lang="en-US" sz="2000" dirty="0"/>
          </a:p>
          <a:p>
            <a:pPr lvl="0">
              <a:spcAft>
                <a:spcPts val="600"/>
              </a:spcAft>
            </a:pPr>
            <a:r>
              <a:rPr lang="en-GB" sz="2000" b="1" dirty="0"/>
              <a:t>Permission for photographs must be agreed prior to photos </a:t>
            </a:r>
            <a:r>
              <a:rPr lang="en-GB" sz="2000" dirty="0"/>
              <a:t>being taken and participants have the right not to be photographed. Organizers will take note of this.</a:t>
            </a:r>
            <a:endParaRPr lang="en-US" sz="2000" dirty="0"/>
          </a:p>
          <a:p>
            <a:r>
              <a:rPr lang="en-GB" dirty="0"/>
              <a:t> </a:t>
            </a:r>
            <a:endParaRPr lang="en-US" dirty="0"/>
          </a:p>
        </p:txBody>
      </p:sp>
      <p:sp>
        <p:nvSpPr>
          <p:cNvPr id="11" name="Rectangle 10">
            <a:extLst>
              <a:ext uri="{FF2B5EF4-FFF2-40B4-BE49-F238E27FC236}">
                <a16:creationId xmlns:a16="http://schemas.microsoft.com/office/drawing/2014/main" id="{36A2D414-29A0-4AEA-B7C3-A9780654F5D8}"/>
              </a:ext>
            </a:extLst>
          </p:cNvPr>
          <p:cNvSpPr/>
          <p:nvPr/>
        </p:nvSpPr>
        <p:spPr>
          <a:xfrm>
            <a:off x="9821917" y="6337736"/>
            <a:ext cx="2370083" cy="50449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 name="Picture 2">
            <a:extLst>
              <a:ext uri="{FF2B5EF4-FFF2-40B4-BE49-F238E27FC236}">
                <a16:creationId xmlns:a16="http://schemas.microsoft.com/office/drawing/2014/main" id="{CBB93BD5-584D-49F0-A37E-9940B366C384}"/>
              </a:ext>
            </a:extLst>
          </p:cNvPr>
          <p:cNvPicPr>
            <a:picLocks noChangeAspect="1"/>
          </p:cNvPicPr>
          <p:nvPr/>
        </p:nvPicPr>
        <p:blipFill>
          <a:blip r:embed="rId2"/>
          <a:stretch>
            <a:fillRect/>
          </a:stretch>
        </p:blipFill>
        <p:spPr>
          <a:xfrm>
            <a:off x="10107560" y="704193"/>
            <a:ext cx="2084439" cy="5633543"/>
          </a:xfrm>
          <a:prstGeom prst="rect">
            <a:avLst/>
          </a:prstGeom>
        </p:spPr>
      </p:pic>
    </p:spTree>
    <p:extLst>
      <p:ext uri="{BB962C8B-B14F-4D97-AF65-F5344CB8AC3E}">
        <p14:creationId xmlns:p14="http://schemas.microsoft.com/office/powerpoint/2010/main" val="3331369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4419D0-3E93-40EF-8CB4-FEF365F21129}"/>
              </a:ext>
            </a:extLst>
          </p:cNvPr>
          <p:cNvSpPr>
            <a:spLocks noGrp="1"/>
          </p:cNvSpPr>
          <p:nvPr>
            <p:ph type="ctrTitle"/>
          </p:nvPr>
        </p:nvSpPr>
        <p:spPr/>
        <p:txBody>
          <a:bodyPr/>
          <a:lstStyle/>
          <a:p>
            <a:r>
              <a:rPr lang="fr-FR" sz="4000" b="1" dirty="0"/>
              <a:t>FPIC</a:t>
            </a:r>
          </a:p>
        </p:txBody>
      </p:sp>
      <p:sp>
        <p:nvSpPr>
          <p:cNvPr id="10" name="TextBox 9">
            <a:extLst>
              <a:ext uri="{FF2B5EF4-FFF2-40B4-BE49-F238E27FC236}">
                <a16:creationId xmlns:a16="http://schemas.microsoft.com/office/drawing/2014/main" id="{1C743525-DB7E-453B-87A7-7D1C26B5D1B3}"/>
              </a:ext>
            </a:extLst>
          </p:cNvPr>
          <p:cNvSpPr txBox="1"/>
          <p:nvPr/>
        </p:nvSpPr>
        <p:spPr>
          <a:xfrm>
            <a:off x="233455" y="787547"/>
            <a:ext cx="9854442" cy="5339923"/>
          </a:xfrm>
          <a:prstGeom prst="rect">
            <a:avLst/>
          </a:prstGeom>
          <a:noFill/>
        </p:spPr>
        <p:txBody>
          <a:bodyPr wrap="square" rtlCol="0">
            <a:spAutoFit/>
          </a:bodyPr>
          <a:lstStyle/>
          <a:p>
            <a:pPr lvl="0"/>
            <a:r>
              <a:rPr lang="en-GB" sz="2000" b="1" dirty="0">
                <a:solidFill>
                  <a:srgbClr val="0070C0"/>
                </a:solidFill>
              </a:rPr>
              <a:t>After the activity</a:t>
            </a:r>
            <a:endParaRPr lang="en-US" sz="2000" dirty="0">
              <a:solidFill>
                <a:srgbClr val="0070C0"/>
              </a:solidFill>
            </a:endParaRPr>
          </a:p>
          <a:p>
            <a:pPr lvl="0">
              <a:spcAft>
                <a:spcPts val="600"/>
              </a:spcAft>
            </a:pPr>
            <a:r>
              <a:rPr lang="en-GB" dirty="0"/>
              <a:t>Permission will be obtained before any </a:t>
            </a:r>
            <a:r>
              <a:rPr lang="en-GB" b="1" dirty="0"/>
              <a:t>photograph of a participant </a:t>
            </a:r>
            <a:r>
              <a:rPr lang="en-GB" dirty="0"/>
              <a:t>is used or distributed in any form.</a:t>
            </a:r>
            <a:endParaRPr lang="en-US" dirty="0"/>
          </a:p>
          <a:p>
            <a:pPr lvl="0">
              <a:spcAft>
                <a:spcPts val="600"/>
              </a:spcAft>
            </a:pPr>
            <a:r>
              <a:rPr lang="en-GB" dirty="0"/>
              <a:t>Permission will be obtained before </a:t>
            </a:r>
            <a:r>
              <a:rPr lang="en-GB" b="1" dirty="0"/>
              <a:t>any list of participants </a:t>
            </a:r>
            <a:r>
              <a:rPr lang="en-GB" dirty="0"/>
              <a:t>is used or distributed in any form. </a:t>
            </a:r>
            <a:endParaRPr lang="en-US" dirty="0"/>
          </a:p>
          <a:p>
            <a:pPr lvl="0">
              <a:spcAft>
                <a:spcPts val="600"/>
              </a:spcAft>
            </a:pPr>
            <a:r>
              <a:rPr lang="en-GB" b="1" dirty="0"/>
              <a:t>Participants maintain intellectual property rights over all information collected </a:t>
            </a:r>
            <a:r>
              <a:rPr lang="en-GB" dirty="0"/>
              <a:t>from them about themselves or their communities, including photographs. Their intellectual property rights should be protected, pursuant to applicable laws.  </a:t>
            </a:r>
            <a:endParaRPr lang="en-US" dirty="0"/>
          </a:p>
          <a:p>
            <a:pPr lvl="0">
              <a:spcAft>
                <a:spcPts val="600"/>
              </a:spcAft>
            </a:pPr>
            <a:r>
              <a:rPr lang="en-GB" b="1" dirty="0"/>
              <a:t>Copies of all information collected will be provided to the participants for approval</a:t>
            </a:r>
            <a:r>
              <a:rPr lang="en-GB" dirty="0"/>
              <a:t>.</a:t>
            </a:r>
            <a:endParaRPr lang="en-US" dirty="0"/>
          </a:p>
          <a:p>
            <a:pPr lvl="0">
              <a:spcAft>
                <a:spcPts val="600"/>
              </a:spcAft>
            </a:pPr>
            <a:r>
              <a:rPr lang="en-GB" dirty="0"/>
              <a:t>Any materials developed for IPBES assessments or other products using information provided by participants will be </a:t>
            </a:r>
            <a:r>
              <a:rPr lang="en-GB" b="1" dirty="0"/>
              <a:t>shared with the participants for prior approval and consent</a:t>
            </a:r>
            <a:r>
              <a:rPr lang="en-GB" dirty="0"/>
              <a:t>.</a:t>
            </a:r>
            <a:endParaRPr lang="en-US" dirty="0"/>
          </a:p>
          <a:p>
            <a:pPr lvl="0">
              <a:spcAft>
                <a:spcPts val="600"/>
              </a:spcAft>
            </a:pPr>
            <a:r>
              <a:rPr lang="en-GB" dirty="0"/>
              <a:t>The information collected during the activity will </a:t>
            </a:r>
            <a:r>
              <a:rPr lang="en-GB" b="1" dirty="0"/>
              <a:t>not be used for any purposes other than those for which consent has been granted</a:t>
            </a:r>
            <a:r>
              <a:rPr lang="en-GB" dirty="0"/>
              <a:t>, unless permission is sought and given by participants. </a:t>
            </a:r>
            <a:endParaRPr lang="en-US" dirty="0"/>
          </a:p>
          <a:p>
            <a:pPr lvl="0">
              <a:spcAft>
                <a:spcPts val="600"/>
              </a:spcAft>
            </a:pPr>
            <a:r>
              <a:rPr lang="en-GB" b="1" dirty="0"/>
              <a:t>Participants can decline to consent or withdraw their knowledge or information </a:t>
            </a:r>
            <a:r>
              <a:rPr lang="en-GB" dirty="0"/>
              <a:t>from the process at any time, and records of that information will be deleted if requested by the participant. Participants should however be aware that once an assessment is published it cannot be changed, and information incorporated into the assessment cannot therefore be withdrawn from the assessment after this point.   </a:t>
            </a:r>
            <a:endParaRPr lang="en-US" dirty="0"/>
          </a:p>
          <a:p>
            <a:pPr lvl="0">
              <a:spcAft>
                <a:spcPts val="600"/>
              </a:spcAft>
            </a:pPr>
            <a:r>
              <a:rPr lang="en-GB" dirty="0"/>
              <a:t>Participants should have the </a:t>
            </a:r>
            <a:r>
              <a:rPr lang="en-GB" b="1" dirty="0"/>
              <a:t>opportunity of reviewing and commenting upon the final product</a:t>
            </a:r>
            <a:r>
              <a:rPr lang="en-GB" dirty="0"/>
              <a:t>, bearing in mind that responsibility for the final product rests exclusively with the authors. </a:t>
            </a:r>
            <a:endParaRPr lang="en-US" dirty="0"/>
          </a:p>
        </p:txBody>
      </p:sp>
      <p:sp>
        <p:nvSpPr>
          <p:cNvPr id="11" name="Rectangle 10">
            <a:extLst>
              <a:ext uri="{FF2B5EF4-FFF2-40B4-BE49-F238E27FC236}">
                <a16:creationId xmlns:a16="http://schemas.microsoft.com/office/drawing/2014/main" id="{36A2D414-29A0-4AEA-B7C3-A9780654F5D8}"/>
              </a:ext>
            </a:extLst>
          </p:cNvPr>
          <p:cNvSpPr/>
          <p:nvPr/>
        </p:nvSpPr>
        <p:spPr>
          <a:xfrm>
            <a:off x="9821917" y="6337736"/>
            <a:ext cx="2370083" cy="50449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 name="Picture 2">
            <a:extLst>
              <a:ext uri="{FF2B5EF4-FFF2-40B4-BE49-F238E27FC236}">
                <a16:creationId xmlns:a16="http://schemas.microsoft.com/office/drawing/2014/main" id="{CBB93BD5-584D-49F0-A37E-9940B366C384}"/>
              </a:ext>
            </a:extLst>
          </p:cNvPr>
          <p:cNvPicPr>
            <a:picLocks noChangeAspect="1"/>
          </p:cNvPicPr>
          <p:nvPr/>
        </p:nvPicPr>
        <p:blipFill>
          <a:blip r:embed="rId2"/>
          <a:stretch>
            <a:fillRect/>
          </a:stretch>
        </p:blipFill>
        <p:spPr>
          <a:xfrm>
            <a:off x="10215716" y="704193"/>
            <a:ext cx="1976284" cy="5633543"/>
          </a:xfrm>
          <a:prstGeom prst="rect">
            <a:avLst/>
          </a:prstGeom>
        </p:spPr>
      </p:pic>
    </p:spTree>
    <p:extLst>
      <p:ext uri="{BB962C8B-B14F-4D97-AF65-F5344CB8AC3E}">
        <p14:creationId xmlns:p14="http://schemas.microsoft.com/office/powerpoint/2010/main" val="3302406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FCA89C20-FA31-4972-AFFD-781E8B468E84}"/>
              </a:ext>
            </a:extLst>
          </p:cNvPr>
          <p:cNvSpPr txBox="1">
            <a:spLocks/>
          </p:cNvSpPr>
          <p:nvPr/>
        </p:nvSpPr>
        <p:spPr>
          <a:xfrm>
            <a:off x="3114031" y="2030076"/>
            <a:ext cx="6849776" cy="908956"/>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8738" lvl="1" indent="0">
              <a:buNone/>
            </a:pPr>
            <a:r>
              <a:rPr lang="en-GB" sz="8800" b="1" dirty="0">
                <a:solidFill>
                  <a:schemeClr val="accent1">
                    <a:lumMod val="75000"/>
                  </a:schemeClr>
                </a:solidFill>
                <a:latin typeface="Calibri" panose="020F0502020204030204" pitchFamily="34" charset="0"/>
                <a:cs typeface="Calibri" panose="020F0502020204030204" pitchFamily="34" charset="0"/>
              </a:rPr>
              <a:t>Thank you!</a:t>
            </a:r>
            <a:endParaRPr lang="en-GB" sz="8800" dirty="0">
              <a:solidFill>
                <a:schemeClr val="accent1">
                  <a:lumMod val="75000"/>
                </a:schemeClr>
              </a:solidFill>
            </a:endParaRPr>
          </a:p>
        </p:txBody>
      </p:sp>
      <p:sp>
        <p:nvSpPr>
          <p:cNvPr id="6" name="Rectangle 5">
            <a:extLst>
              <a:ext uri="{FF2B5EF4-FFF2-40B4-BE49-F238E27FC236}">
                <a16:creationId xmlns:a16="http://schemas.microsoft.com/office/drawing/2014/main" id="{EFCAC167-0174-4C14-9EE6-2EE0F9C91E38}"/>
              </a:ext>
            </a:extLst>
          </p:cNvPr>
          <p:cNvSpPr/>
          <p:nvPr/>
        </p:nvSpPr>
        <p:spPr>
          <a:xfrm>
            <a:off x="9821917" y="6337736"/>
            <a:ext cx="2370083" cy="50449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9048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4419D0-3E93-40EF-8CB4-FEF365F21129}"/>
              </a:ext>
            </a:extLst>
          </p:cNvPr>
          <p:cNvSpPr>
            <a:spLocks noGrp="1"/>
          </p:cNvSpPr>
          <p:nvPr>
            <p:ph type="ctrTitle"/>
          </p:nvPr>
        </p:nvSpPr>
        <p:spPr>
          <a:xfrm>
            <a:off x="415615" y="194749"/>
            <a:ext cx="11111337" cy="425733"/>
          </a:xfrm>
        </p:spPr>
        <p:txBody>
          <a:bodyPr/>
          <a:lstStyle/>
          <a:p>
            <a:r>
              <a:rPr lang="fr-FR" sz="4400" b="1" dirty="0"/>
              <a:t>Agenda</a:t>
            </a:r>
          </a:p>
        </p:txBody>
      </p:sp>
      <p:sp>
        <p:nvSpPr>
          <p:cNvPr id="11" name="Rectangle 10">
            <a:extLst>
              <a:ext uri="{FF2B5EF4-FFF2-40B4-BE49-F238E27FC236}">
                <a16:creationId xmlns:a16="http://schemas.microsoft.com/office/drawing/2014/main" id="{36A2D414-29A0-4AEA-B7C3-A9780654F5D8}"/>
              </a:ext>
            </a:extLst>
          </p:cNvPr>
          <p:cNvSpPr/>
          <p:nvPr/>
        </p:nvSpPr>
        <p:spPr>
          <a:xfrm>
            <a:off x="9821917" y="6337736"/>
            <a:ext cx="2370083" cy="50449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6" name="Picture 5" descr="A large green field with trees in the background&#10;&#10;Description automatically generated">
            <a:extLst>
              <a:ext uri="{FF2B5EF4-FFF2-40B4-BE49-F238E27FC236}">
                <a16:creationId xmlns:a16="http://schemas.microsoft.com/office/drawing/2014/main" id="{9CAA2482-682C-498C-AB8D-C228BF1CF40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687664" y="727587"/>
            <a:ext cx="1507881" cy="5586855"/>
          </a:xfrm>
          <a:prstGeom prst="rect">
            <a:avLst/>
          </a:prstGeom>
          <a:effectLst/>
        </p:spPr>
      </p:pic>
      <p:sp>
        <p:nvSpPr>
          <p:cNvPr id="7" name="Rectangle 6">
            <a:extLst>
              <a:ext uri="{FF2B5EF4-FFF2-40B4-BE49-F238E27FC236}">
                <a16:creationId xmlns:a16="http://schemas.microsoft.com/office/drawing/2014/main" id="{C22C9107-D011-4911-A8E9-B0F23D7C10C6}"/>
              </a:ext>
            </a:extLst>
          </p:cNvPr>
          <p:cNvSpPr/>
          <p:nvPr/>
        </p:nvSpPr>
        <p:spPr>
          <a:xfrm>
            <a:off x="1077766" y="1245863"/>
            <a:ext cx="7078261" cy="4216539"/>
          </a:xfrm>
          <a:prstGeom prst="rect">
            <a:avLst/>
          </a:prstGeom>
        </p:spPr>
        <p:txBody>
          <a:bodyPr wrap="square">
            <a:spAutoFit/>
          </a:bodyPr>
          <a:lstStyle/>
          <a:p>
            <a:pPr marL="571500" indent="-571500">
              <a:buFont typeface="Arial" panose="020B0604020202020204" pitchFamily="34" charset="0"/>
              <a:buChar char="•"/>
            </a:pPr>
            <a:r>
              <a:rPr lang="en-US" sz="4000" dirty="0"/>
              <a:t>Introductions</a:t>
            </a:r>
          </a:p>
          <a:p>
            <a:pPr marL="571500" indent="-571500">
              <a:buFont typeface="Arial" panose="020B0604020202020204" pitchFamily="34" charset="0"/>
              <a:buChar char="•"/>
            </a:pPr>
            <a:r>
              <a:rPr lang="en-US" sz="4000" dirty="0"/>
              <a:t>Overall context</a:t>
            </a:r>
          </a:p>
          <a:p>
            <a:pPr marL="571500" indent="-571500">
              <a:buFont typeface="Arial" panose="020B0604020202020204" pitchFamily="34" charset="0"/>
              <a:buChar char="•"/>
            </a:pPr>
            <a:r>
              <a:rPr lang="en-US" sz="4000" dirty="0"/>
              <a:t>Set up</a:t>
            </a:r>
          </a:p>
          <a:p>
            <a:pPr marL="571500" indent="-571500">
              <a:buFont typeface="Arial" panose="020B0604020202020204" pitchFamily="34" charset="0"/>
              <a:buChar char="•"/>
            </a:pPr>
            <a:r>
              <a:rPr lang="en-US" sz="4000" dirty="0"/>
              <a:t>Technical use of Google Earth</a:t>
            </a:r>
          </a:p>
          <a:p>
            <a:pPr marL="571500" indent="-571500">
              <a:buFont typeface="Arial" panose="020B0604020202020204" pitchFamily="34" charset="0"/>
              <a:buChar char="•"/>
            </a:pPr>
            <a:r>
              <a:rPr lang="en-US" sz="4000" dirty="0"/>
              <a:t>Discussion</a:t>
            </a:r>
          </a:p>
          <a:p>
            <a:pPr marL="571500" indent="-571500">
              <a:buFont typeface="Arial" panose="020B0604020202020204" pitchFamily="34" charset="0"/>
              <a:buChar char="•"/>
            </a:pPr>
            <a:r>
              <a:rPr lang="en-US" sz="4000" dirty="0"/>
              <a:t>Next steps</a:t>
            </a:r>
          </a:p>
          <a:p>
            <a:endParaRPr lang="en-US" sz="2800" dirty="0"/>
          </a:p>
        </p:txBody>
      </p:sp>
    </p:spTree>
    <p:extLst>
      <p:ext uri="{BB962C8B-B14F-4D97-AF65-F5344CB8AC3E}">
        <p14:creationId xmlns:p14="http://schemas.microsoft.com/office/powerpoint/2010/main" val="544614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28FB875C-2B13-4CC9-B622-B37AB5E60905}"/>
              </a:ext>
            </a:extLst>
          </p:cNvPr>
          <p:cNvSpPr>
            <a:spLocks noGrp="1"/>
          </p:cNvSpPr>
          <p:nvPr>
            <p:ph type="body" sz="quarter" idx="17"/>
          </p:nvPr>
        </p:nvSpPr>
        <p:spPr>
          <a:xfrm>
            <a:off x="2064774" y="824597"/>
            <a:ext cx="10032633" cy="5210657"/>
          </a:xfrm>
          <a:prstGeom prst="rect">
            <a:avLst/>
          </a:prstGeom>
        </p:spPr>
        <p:txBody>
          <a:bodyPr wrap="square">
            <a:spAutoFit/>
          </a:bodyPr>
          <a:lstStyle/>
          <a:p>
            <a:pPr marL="457200" indent="-230188">
              <a:spcAft>
                <a:spcPts val="600"/>
              </a:spcAft>
              <a:buFont typeface="Arial" panose="020B0604020202020204" pitchFamily="34" charset="0"/>
              <a:buChar char="•"/>
              <a:defRPr/>
            </a:pPr>
            <a:r>
              <a:rPr lang="en-US" sz="2400" b="0" dirty="0">
                <a:solidFill>
                  <a:schemeClr val="tx1"/>
                </a:solidFill>
              </a:rPr>
              <a:t>Ideally mapping in Google Earth would be done as part of a broader participatory process</a:t>
            </a:r>
          </a:p>
          <a:p>
            <a:pPr marL="457200" indent="-230188">
              <a:spcAft>
                <a:spcPts val="600"/>
              </a:spcAft>
              <a:buFont typeface="Arial" panose="020B0604020202020204" pitchFamily="34" charset="0"/>
              <a:buChar char="•"/>
              <a:defRPr/>
            </a:pPr>
            <a:r>
              <a:rPr lang="en-US" sz="2400" b="0" dirty="0">
                <a:solidFill>
                  <a:schemeClr val="tx1"/>
                </a:solidFill>
              </a:rPr>
              <a:t>This should follow FPIC as much as possible</a:t>
            </a:r>
          </a:p>
          <a:p>
            <a:pPr marL="457200" indent="-230188">
              <a:spcAft>
                <a:spcPts val="600"/>
              </a:spcAft>
              <a:buFont typeface="Arial" panose="020B0604020202020204" pitchFamily="34" charset="0"/>
              <a:buChar char="•"/>
              <a:defRPr/>
            </a:pPr>
            <a:r>
              <a:rPr lang="en-US" sz="2400" b="0" dirty="0">
                <a:solidFill>
                  <a:schemeClr val="tx1"/>
                </a:solidFill>
              </a:rPr>
              <a:t>This can be achieved through communication about why, how and what will happen, including data storage and use, and commitments made by authors</a:t>
            </a:r>
          </a:p>
          <a:p>
            <a:pPr marL="457200" indent="-230188">
              <a:spcAft>
                <a:spcPts val="600"/>
              </a:spcAft>
              <a:buFont typeface="Arial" panose="020B0604020202020204" pitchFamily="34" charset="0"/>
              <a:buChar char="•"/>
              <a:defRPr/>
            </a:pPr>
            <a:r>
              <a:rPr lang="en-US" sz="2400" b="0" dirty="0">
                <a:solidFill>
                  <a:schemeClr val="tx1"/>
                </a:solidFill>
              </a:rPr>
              <a:t>Aims and methods can also be co-designed</a:t>
            </a:r>
          </a:p>
          <a:p>
            <a:pPr marL="457200" indent="-230188">
              <a:spcAft>
                <a:spcPts val="600"/>
              </a:spcAft>
              <a:buFont typeface="Arial" panose="020B0604020202020204" pitchFamily="34" charset="0"/>
              <a:buChar char="•"/>
              <a:defRPr/>
            </a:pPr>
            <a:r>
              <a:rPr lang="en-US" sz="2400" b="0" dirty="0">
                <a:solidFill>
                  <a:schemeClr val="tx1"/>
                </a:solidFill>
              </a:rPr>
              <a:t>This would ideally be a continuous process:  </a:t>
            </a:r>
          </a:p>
          <a:p>
            <a:pPr marL="966788" indent="-230188">
              <a:spcAft>
                <a:spcPts val="600"/>
              </a:spcAft>
              <a:buFont typeface="Arial" panose="020B0604020202020204" pitchFamily="34" charset="0"/>
              <a:buChar char="•"/>
              <a:defRPr/>
            </a:pPr>
            <a:r>
              <a:rPr lang="en-US" sz="2400" b="0" dirty="0">
                <a:solidFill>
                  <a:schemeClr val="tx1"/>
                </a:solidFill>
              </a:rPr>
              <a:t>in advance of the research </a:t>
            </a:r>
          </a:p>
          <a:p>
            <a:pPr marL="966788" indent="-230188">
              <a:spcAft>
                <a:spcPts val="600"/>
              </a:spcAft>
              <a:buFont typeface="Arial" panose="020B0604020202020204" pitchFamily="34" charset="0"/>
              <a:buChar char="•"/>
              <a:defRPr/>
            </a:pPr>
            <a:r>
              <a:rPr lang="en-US" sz="2400" b="0" dirty="0">
                <a:solidFill>
                  <a:schemeClr val="tx1"/>
                </a:solidFill>
              </a:rPr>
              <a:t>in a community meeting at the beginning (and end) of the research period </a:t>
            </a:r>
            <a:r>
              <a:rPr lang="en-US" sz="2400" b="0" dirty="0" err="1">
                <a:solidFill>
                  <a:schemeClr val="tx1"/>
                </a:solidFill>
              </a:rPr>
              <a:t>AND/or</a:t>
            </a:r>
            <a:r>
              <a:rPr lang="en-US" sz="2400" b="0" dirty="0">
                <a:solidFill>
                  <a:schemeClr val="tx1"/>
                </a:solidFill>
              </a:rPr>
              <a:t> </a:t>
            </a:r>
          </a:p>
          <a:p>
            <a:pPr marL="966788" indent="-230188">
              <a:spcAft>
                <a:spcPts val="600"/>
              </a:spcAft>
              <a:buFont typeface="Arial" panose="020B0604020202020204" pitchFamily="34" charset="0"/>
              <a:buChar char="•"/>
              <a:defRPr/>
            </a:pPr>
            <a:r>
              <a:rPr lang="en-US" sz="2400" b="0" dirty="0">
                <a:solidFill>
                  <a:schemeClr val="tx1"/>
                </a:solidFill>
              </a:rPr>
              <a:t>clear communication at the beginning of each interview</a:t>
            </a:r>
          </a:p>
        </p:txBody>
      </p:sp>
      <p:sp>
        <p:nvSpPr>
          <p:cNvPr id="6" name="Titre 2">
            <a:extLst>
              <a:ext uri="{FF2B5EF4-FFF2-40B4-BE49-F238E27FC236}">
                <a16:creationId xmlns:a16="http://schemas.microsoft.com/office/drawing/2014/main" id="{312FEA04-80F6-47BB-ABB3-2FD5C8185E7B}"/>
              </a:ext>
            </a:extLst>
          </p:cNvPr>
          <p:cNvSpPr>
            <a:spLocks noGrp="1"/>
          </p:cNvSpPr>
          <p:nvPr>
            <p:ph type="ctrTitle"/>
          </p:nvPr>
        </p:nvSpPr>
        <p:spPr>
          <a:xfrm>
            <a:off x="-1536490" y="225337"/>
            <a:ext cx="11112500" cy="425450"/>
          </a:xfrm>
        </p:spPr>
        <p:txBody>
          <a:bodyPr/>
          <a:lstStyle/>
          <a:p>
            <a:pPr algn="ctr">
              <a:lnSpc>
                <a:spcPts val="3100"/>
              </a:lnSpc>
            </a:pPr>
            <a:r>
              <a:rPr lang="pt-PT" sz="4000" b="1" dirty="0" err="1">
                <a:latin typeface="+mn-lt"/>
              </a:rPr>
              <a:t>Overall</a:t>
            </a:r>
            <a:r>
              <a:rPr lang="pt-PT" sz="4000" b="1" dirty="0">
                <a:latin typeface="+mn-lt"/>
              </a:rPr>
              <a:t> </a:t>
            </a:r>
            <a:r>
              <a:rPr lang="pt-PT" sz="4000" b="1" dirty="0" err="1">
                <a:latin typeface="+mn-lt"/>
              </a:rPr>
              <a:t>context</a:t>
            </a:r>
            <a:endParaRPr lang="en-US" sz="4000" b="1" dirty="0">
              <a:latin typeface="+mn-lt"/>
            </a:endParaRPr>
          </a:p>
        </p:txBody>
      </p:sp>
      <p:pic>
        <p:nvPicPr>
          <p:cNvPr id="7" name="Picture 4">
            <a:extLst>
              <a:ext uri="{FF2B5EF4-FFF2-40B4-BE49-F238E27FC236}">
                <a16:creationId xmlns:a16="http://schemas.microsoft.com/office/drawing/2014/main" id="{08FC4746-D037-4EEF-84DC-E0D7203CD0F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91394"/>
            <a:ext cx="2152073" cy="5646341"/>
          </a:xfrm>
          <a:prstGeom prst="rect">
            <a:avLst/>
          </a:prstGeom>
        </p:spPr>
      </p:pic>
      <p:sp>
        <p:nvSpPr>
          <p:cNvPr id="8" name="Rectangle 7">
            <a:extLst>
              <a:ext uri="{FF2B5EF4-FFF2-40B4-BE49-F238E27FC236}">
                <a16:creationId xmlns:a16="http://schemas.microsoft.com/office/drawing/2014/main" id="{595F68D2-AA59-43E9-A14E-76F07888D387}"/>
              </a:ext>
            </a:extLst>
          </p:cNvPr>
          <p:cNvSpPr/>
          <p:nvPr/>
        </p:nvSpPr>
        <p:spPr>
          <a:xfrm>
            <a:off x="9821917" y="6337736"/>
            <a:ext cx="2370083" cy="50449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761199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4419D0-3E93-40EF-8CB4-FEF365F21129}"/>
              </a:ext>
            </a:extLst>
          </p:cNvPr>
          <p:cNvSpPr>
            <a:spLocks noGrp="1"/>
          </p:cNvSpPr>
          <p:nvPr>
            <p:ph type="ctrTitle"/>
          </p:nvPr>
        </p:nvSpPr>
        <p:spPr>
          <a:xfrm>
            <a:off x="415615" y="194749"/>
            <a:ext cx="11111337" cy="425733"/>
          </a:xfrm>
        </p:spPr>
        <p:txBody>
          <a:bodyPr/>
          <a:lstStyle/>
          <a:p>
            <a:r>
              <a:rPr lang="fr-FR" sz="4400" b="1" dirty="0"/>
              <a:t>Mapping </a:t>
            </a:r>
            <a:r>
              <a:rPr lang="fr-FR" sz="4400" b="1" dirty="0" err="1"/>
              <a:t>directly</a:t>
            </a:r>
            <a:r>
              <a:rPr lang="fr-FR" sz="4400" b="1" dirty="0"/>
              <a:t> </a:t>
            </a:r>
            <a:r>
              <a:rPr lang="fr-FR" sz="4400" b="1" dirty="0" err="1"/>
              <a:t>into</a:t>
            </a:r>
            <a:r>
              <a:rPr lang="fr-FR" sz="4400" b="1" dirty="0"/>
              <a:t> Google </a:t>
            </a:r>
            <a:r>
              <a:rPr lang="fr-FR" sz="4400" b="1" dirty="0" err="1"/>
              <a:t>Earth</a:t>
            </a:r>
            <a:endParaRPr lang="fr-FR" sz="4400" b="1" dirty="0"/>
          </a:p>
        </p:txBody>
      </p:sp>
      <p:sp>
        <p:nvSpPr>
          <p:cNvPr id="11" name="Rectangle 10">
            <a:extLst>
              <a:ext uri="{FF2B5EF4-FFF2-40B4-BE49-F238E27FC236}">
                <a16:creationId xmlns:a16="http://schemas.microsoft.com/office/drawing/2014/main" id="{36A2D414-29A0-4AEA-B7C3-A9780654F5D8}"/>
              </a:ext>
            </a:extLst>
          </p:cNvPr>
          <p:cNvSpPr/>
          <p:nvPr/>
        </p:nvSpPr>
        <p:spPr>
          <a:xfrm>
            <a:off x="9821917" y="6337736"/>
            <a:ext cx="2370083" cy="50449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3" name="Picture 12" descr="A group of sheep standing on top of a llama&#10;&#10;Description automatically generated">
            <a:extLst>
              <a:ext uri="{FF2B5EF4-FFF2-40B4-BE49-F238E27FC236}">
                <a16:creationId xmlns:a16="http://schemas.microsoft.com/office/drawing/2014/main" id="{D7971080-ABFF-41CF-AB2F-E27F1E90699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53601" y="699247"/>
            <a:ext cx="2438400" cy="5638489"/>
          </a:xfrm>
          <a:prstGeom prst="rect">
            <a:avLst/>
          </a:prstGeom>
          <a:effectLst/>
        </p:spPr>
      </p:pic>
      <p:sp>
        <p:nvSpPr>
          <p:cNvPr id="4" name="Rectangle 3">
            <a:extLst>
              <a:ext uri="{FF2B5EF4-FFF2-40B4-BE49-F238E27FC236}">
                <a16:creationId xmlns:a16="http://schemas.microsoft.com/office/drawing/2014/main" id="{C81A8FEF-790D-420C-8BA5-B7BF098EEE4D}"/>
              </a:ext>
            </a:extLst>
          </p:cNvPr>
          <p:cNvSpPr/>
          <p:nvPr/>
        </p:nvSpPr>
        <p:spPr>
          <a:xfrm>
            <a:off x="199697" y="1012954"/>
            <a:ext cx="9186041" cy="5016758"/>
          </a:xfrm>
          <a:prstGeom prst="rect">
            <a:avLst/>
          </a:prstGeom>
        </p:spPr>
        <p:txBody>
          <a:bodyPr wrap="square">
            <a:spAutoFit/>
          </a:bodyPr>
          <a:lstStyle/>
          <a:p>
            <a:r>
              <a:rPr lang="en-US" sz="2800" dirty="0"/>
              <a:t>Advantages:</a:t>
            </a:r>
          </a:p>
          <a:p>
            <a:pPr marL="630238" indent="-457200">
              <a:buFont typeface="Arial" panose="020B0604020202020204" pitchFamily="34" charset="0"/>
              <a:buChar char="•"/>
            </a:pPr>
            <a:r>
              <a:rPr lang="en-US" sz="2800" dirty="0"/>
              <a:t>Flexible</a:t>
            </a:r>
          </a:p>
          <a:p>
            <a:pPr marL="630238" indent="-457200">
              <a:buFont typeface="Arial" panose="020B0604020202020204" pitchFamily="34" charset="0"/>
              <a:buChar char="•"/>
            </a:pPr>
            <a:r>
              <a:rPr lang="en-US" sz="2800" dirty="0"/>
              <a:t>Relatively easy to set up</a:t>
            </a:r>
          </a:p>
          <a:p>
            <a:pPr marL="630238" indent="-457200">
              <a:buFont typeface="Arial" panose="020B0604020202020204" pitchFamily="34" charset="0"/>
              <a:buChar char="•"/>
            </a:pPr>
            <a:r>
              <a:rPr lang="en-US" sz="2800" dirty="0"/>
              <a:t>Results can immediately be saved, stored and shared</a:t>
            </a:r>
          </a:p>
          <a:p>
            <a:pPr marL="630238" indent="-457200">
              <a:buFont typeface="Arial" panose="020B0604020202020204" pitchFamily="34" charset="0"/>
              <a:buChar char="•"/>
            </a:pPr>
            <a:r>
              <a:rPr lang="en-US" sz="2800" dirty="0"/>
              <a:t>Results can be combined / disaggregated to create a range of maps and analyses</a:t>
            </a:r>
          </a:p>
          <a:p>
            <a:pPr marL="630238" indent="-457200">
              <a:buFont typeface="Arial" panose="020B0604020202020204" pitchFamily="34" charset="0"/>
              <a:buChar char="•"/>
            </a:pPr>
            <a:r>
              <a:rPr lang="en-US" sz="2800" dirty="0"/>
              <a:t>Results can be added to with new rounds of research </a:t>
            </a:r>
          </a:p>
          <a:p>
            <a:pPr marL="630238" indent="-457200">
              <a:buFont typeface="Arial" panose="020B0604020202020204" pitchFamily="34" charset="0"/>
              <a:buChar char="•"/>
            </a:pPr>
            <a:r>
              <a:rPr lang="en-US" sz="2800" dirty="0"/>
              <a:t>Maps and digital copies can be returned to communities</a:t>
            </a:r>
          </a:p>
          <a:p>
            <a:pPr marL="457200" indent="-457200">
              <a:buFont typeface="Arial" panose="020B0604020202020204" pitchFamily="34" charset="0"/>
              <a:buChar char="•"/>
            </a:pPr>
            <a:endParaRPr lang="en-US" sz="1200" dirty="0"/>
          </a:p>
          <a:p>
            <a:r>
              <a:rPr lang="en-US" sz="2800" dirty="0"/>
              <a:t>Disadvantages:</a:t>
            </a:r>
          </a:p>
          <a:p>
            <a:pPr marL="630238" indent="-461963">
              <a:buFont typeface="Arial" panose="020B0604020202020204" pitchFamily="34" charset="0"/>
              <a:buChar char="•"/>
            </a:pPr>
            <a:r>
              <a:rPr lang="en-US" sz="2800" dirty="0"/>
              <a:t>Participants can struggle to understand the map</a:t>
            </a:r>
          </a:p>
          <a:p>
            <a:pPr marL="630238" indent="-461963">
              <a:buFont typeface="Arial" panose="020B0604020202020204" pitchFamily="34" charset="0"/>
              <a:buChar char="•"/>
            </a:pPr>
            <a:r>
              <a:rPr lang="en-US" sz="2800" dirty="0"/>
              <a:t>It can work better with individual or small groups</a:t>
            </a:r>
          </a:p>
        </p:txBody>
      </p:sp>
    </p:spTree>
    <p:extLst>
      <p:ext uri="{BB962C8B-B14F-4D97-AF65-F5344CB8AC3E}">
        <p14:creationId xmlns:p14="http://schemas.microsoft.com/office/powerpoint/2010/main" val="38443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4419D0-3E93-40EF-8CB4-FEF365F21129}"/>
              </a:ext>
            </a:extLst>
          </p:cNvPr>
          <p:cNvSpPr>
            <a:spLocks noGrp="1"/>
          </p:cNvSpPr>
          <p:nvPr>
            <p:ph type="ctrTitle"/>
          </p:nvPr>
        </p:nvSpPr>
        <p:spPr>
          <a:xfrm>
            <a:off x="415615" y="194749"/>
            <a:ext cx="11111337" cy="425733"/>
          </a:xfrm>
        </p:spPr>
        <p:txBody>
          <a:bodyPr/>
          <a:lstStyle/>
          <a:p>
            <a:r>
              <a:rPr lang="fr-FR" sz="4400" b="1" dirty="0"/>
              <a:t>Set up</a:t>
            </a:r>
          </a:p>
        </p:txBody>
      </p:sp>
      <p:sp>
        <p:nvSpPr>
          <p:cNvPr id="11" name="Rectangle 10">
            <a:extLst>
              <a:ext uri="{FF2B5EF4-FFF2-40B4-BE49-F238E27FC236}">
                <a16:creationId xmlns:a16="http://schemas.microsoft.com/office/drawing/2014/main" id="{36A2D414-29A0-4AEA-B7C3-A9780654F5D8}"/>
              </a:ext>
            </a:extLst>
          </p:cNvPr>
          <p:cNvSpPr/>
          <p:nvPr/>
        </p:nvSpPr>
        <p:spPr>
          <a:xfrm>
            <a:off x="9821917" y="6337736"/>
            <a:ext cx="2370083" cy="50449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3" name="Picture 12" descr="A group of sheep standing on top of a llama&#10;&#10;Description automatically generated">
            <a:extLst>
              <a:ext uri="{FF2B5EF4-FFF2-40B4-BE49-F238E27FC236}">
                <a16:creationId xmlns:a16="http://schemas.microsoft.com/office/drawing/2014/main" id="{D7971080-ABFF-41CF-AB2F-E27F1E90699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53601" y="699247"/>
            <a:ext cx="2438400" cy="5638489"/>
          </a:xfrm>
          <a:prstGeom prst="rect">
            <a:avLst/>
          </a:prstGeom>
          <a:effectLst/>
        </p:spPr>
      </p:pic>
      <p:sp>
        <p:nvSpPr>
          <p:cNvPr id="4" name="Rectangle 3">
            <a:extLst>
              <a:ext uri="{FF2B5EF4-FFF2-40B4-BE49-F238E27FC236}">
                <a16:creationId xmlns:a16="http://schemas.microsoft.com/office/drawing/2014/main" id="{C81A8FEF-790D-420C-8BA5-B7BF098EEE4D}"/>
              </a:ext>
            </a:extLst>
          </p:cNvPr>
          <p:cNvSpPr/>
          <p:nvPr/>
        </p:nvSpPr>
        <p:spPr>
          <a:xfrm>
            <a:off x="415615" y="877036"/>
            <a:ext cx="8728385" cy="5509200"/>
          </a:xfrm>
          <a:prstGeom prst="rect">
            <a:avLst/>
          </a:prstGeom>
        </p:spPr>
        <p:txBody>
          <a:bodyPr wrap="square">
            <a:spAutoFit/>
          </a:bodyPr>
          <a:lstStyle/>
          <a:p>
            <a:r>
              <a:rPr lang="en-US" sz="3200" dirty="0"/>
              <a:t>The ideal setting for carrying out a direct-to-digital interview session includes the following:</a:t>
            </a:r>
          </a:p>
          <a:p>
            <a:pPr marL="514350" indent="-514350">
              <a:buFont typeface="+mj-lt"/>
              <a:buAutoNum type="arabicPeriod"/>
            </a:pPr>
            <a:r>
              <a:rPr lang="en-US" sz="3200" dirty="0"/>
              <a:t>A separate room with a door that can be closed to ensure background noise doesn’t get recorded and privacy for the interviewee</a:t>
            </a:r>
          </a:p>
          <a:p>
            <a:pPr marL="514350" indent="-514350">
              <a:buFont typeface="+mj-lt"/>
              <a:buAutoNum type="arabicPeriod"/>
            </a:pPr>
            <a:r>
              <a:rPr lang="en-US" sz="3200" dirty="0"/>
              <a:t>Darker setting with some lamps or backlights</a:t>
            </a:r>
          </a:p>
          <a:p>
            <a:pPr marL="514350" indent="-514350">
              <a:buFont typeface="+mj-lt"/>
              <a:buAutoNum type="arabicPeriod"/>
            </a:pPr>
            <a:r>
              <a:rPr lang="en-US" sz="3200" dirty="0"/>
              <a:t>A table to set up equipment</a:t>
            </a:r>
          </a:p>
          <a:p>
            <a:pPr marL="514350" indent="-514350">
              <a:buFont typeface="+mj-lt"/>
              <a:buAutoNum type="arabicPeriod"/>
            </a:pPr>
            <a:r>
              <a:rPr lang="en-US" sz="3200" dirty="0"/>
              <a:t>A clear white wall or screen to project map</a:t>
            </a:r>
          </a:p>
          <a:p>
            <a:endParaRPr lang="en-US" sz="3200" dirty="0"/>
          </a:p>
          <a:p>
            <a:r>
              <a:rPr lang="en-US" sz="3200" dirty="0"/>
              <a:t>However, mapping can be done in smaller spaces if needed</a:t>
            </a:r>
          </a:p>
        </p:txBody>
      </p:sp>
    </p:spTree>
    <p:extLst>
      <p:ext uri="{BB962C8B-B14F-4D97-AF65-F5344CB8AC3E}">
        <p14:creationId xmlns:p14="http://schemas.microsoft.com/office/powerpoint/2010/main" val="3844695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4419D0-3E93-40EF-8CB4-FEF365F21129}"/>
              </a:ext>
            </a:extLst>
          </p:cNvPr>
          <p:cNvSpPr>
            <a:spLocks noGrp="1"/>
          </p:cNvSpPr>
          <p:nvPr>
            <p:ph type="ctrTitle"/>
          </p:nvPr>
        </p:nvSpPr>
        <p:spPr>
          <a:xfrm>
            <a:off x="415615" y="194749"/>
            <a:ext cx="11111337" cy="425733"/>
          </a:xfrm>
        </p:spPr>
        <p:txBody>
          <a:bodyPr/>
          <a:lstStyle/>
          <a:p>
            <a:r>
              <a:rPr lang="fr-FR" sz="4400" b="1" dirty="0"/>
              <a:t>Set up</a:t>
            </a:r>
          </a:p>
        </p:txBody>
      </p:sp>
      <p:sp>
        <p:nvSpPr>
          <p:cNvPr id="11" name="Rectangle 10">
            <a:extLst>
              <a:ext uri="{FF2B5EF4-FFF2-40B4-BE49-F238E27FC236}">
                <a16:creationId xmlns:a16="http://schemas.microsoft.com/office/drawing/2014/main" id="{36A2D414-29A0-4AEA-B7C3-A9780654F5D8}"/>
              </a:ext>
            </a:extLst>
          </p:cNvPr>
          <p:cNvSpPr/>
          <p:nvPr/>
        </p:nvSpPr>
        <p:spPr>
          <a:xfrm>
            <a:off x="9821917" y="6337736"/>
            <a:ext cx="2370083" cy="50449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Parallelogram 3">
            <a:extLst>
              <a:ext uri="{FF2B5EF4-FFF2-40B4-BE49-F238E27FC236}">
                <a16:creationId xmlns:a16="http://schemas.microsoft.com/office/drawing/2014/main" id="{795F8BAD-445F-49DD-B576-16E4FA5DFC1F}"/>
              </a:ext>
            </a:extLst>
          </p:cNvPr>
          <p:cNvSpPr/>
          <p:nvPr/>
        </p:nvSpPr>
        <p:spPr>
          <a:xfrm rot="2795183">
            <a:off x="1008994" y="3230754"/>
            <a:ext cx="4477407" cy="1755228"/>
          </a:xfrm>
          <a:prstGeom prst="parallelogram">
            <a:avLst>
              <a:gd name="adj" fmla="val 8899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ube 6">
            <a:extLst>
              <a:ext uri="{FF2B5EF4-FFF2-40B4-BE49-F238E27FC236}">
                <a16:creationId xmlns:a16="http://schemas.microsoft.com/office/drawing/2014/main" id="{A2A92608-158D-4FF2-9BA7-43B2231585C8}"/>
              </a:ext>
            </a:extLst>
          </p:cNvPr>
          <p:cNvSpPr/>
          <p:nvPr/>
        </p:nvSpPr>
        <p:spPr>
          <a:xfrm rot="16200000">
            <a:off x="4206768" y="4180488"/>
            <a:ext cx="551792" cy="935421"/>
          </a:xfrm>
          <a:prstGeom prst="cube">
            <a:avLst>
              <a:gd name="adj" fmla="val 52692"/>
            </a:avLst>
          </a:prstGeom>
          <a:solidFill>
            <a:srgbClr val="FFFF00"/>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9C1EFD90-BBF1-43FF-BE29-9139FEA80272}"/>
              </a:ext>
            </a:extLst>
          </p:cNvPr>
          <p:cNvSpPr/>
          <p:nvPr/>
        </p:nvSpPr>
        <p:spPr>
          <a:xfrm rot="21442805" flipH="1">
            <a:off x="2447765" y="4411421"/>
            <a:ext cx="1176805" cy="552373"/>
          </a:xfrm>
          <a:prstGeom prst="parallelogram">
            <a:avLst>
              <a:gd name="adj" fmla="val 105693"/>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70FA1E44-F50C-4907-9585-90B63C651080}"/>
              </a:ext>
            </a:extLst>
          </p:cNvPr>
          <p:cNvCxnSpPr/>
          <p:nvPr/>
        </p:nvCxnSpPr>
        <p:spPr>
          <a:xfrm flipV="1">
            <a:off x="4950375" y="1177475"/>
            <a:ext cx="2627584" cy="3194827"/>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029FD222-AD79-46C2-B369-0563A9CF3195}"/>
              </a:ext>
            </a:extLst>
          </p:cNvPr>
          <p:cNvCxnSpPr>
            <a:cxnSpLocks/>
          </p:cNvCxnSpPr>
          <p:nvPr/>
        </p:nvCxnSpPr>
        <p:spPr>
          <a:xfrm>
            <a:off x="5118538" y="4648198"/>
            <a:ext cx="5696607" cy="425628"/>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AE5AE74B-FC83-4BDC-B682-AF1A99387F73}"/>
              </a:ext>
            </a:extLst>
          </p:cNvPr>
          <p:cNvPicPr>
            <a:picLocks noChangeAspect="1"/>
          </p:cNvPicPr>
          <p:nvPr/>
        </p:nvPicPr>
        <p:blipFill>
          <a:blip r:embed="rId3"/>
          <a:stretch>
            <a:fillRect/>
          </a:stretch>
        </p:blipFill>
        <p:spPr>
          <a:xfrm>
            <a:off x="7332128" y="1166935"/>
            <a:ext cx="3788256" cy="348126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cxnSp>
        <p:nvCxnSpPr>
          <p:cNvPr id="19" name="Straight Connector 18">
            <a:extLst>
              <a:ext uri="{FF2B5EF4-FFF2-40B4-BE49-F238E27FC236}">
                <a16:creationId xmlns:a16="http://schemas.microsoft.com/office/drawing/2014/main" id="{7700CBD2-5AC5-480B-9326-2BF36F851D91}"/>
              </a:ext>
            </a:extLst>
          </p:cNvPr>
          <p:cNvCxnSpPr/>
          <p:nvPr/>
        </p:nvCxnSpPr>
        <p:spPr>
          <a:xfrm>
            <a:off x="3220685" y="5276192"/>
            <a:ext cx="0" cy="809297"/>
          </a:xfrm>
          <a:prstGeom prst="line">
            <a:avLst/>
          </a:prstGeom>
        </p:spPr>
        <p:style>
          <a:lnRef idx="3">
            <a:schemeClr val="accent1"/>
          </a:lnRef>
          <a:fillRef idx="0">
            <a:schemeClr val="accent1"/>
          </a:fillRef>
          <a:effectRef idx="2">
            <a:schemeClr val="accent1"/>
          </a:effectRef>
          <a:fontRef idx="minor">
            <a:schemeClr val="tx1"/>
          </a:fontRef>
        </p:style>
      </p:cxnSp>
      <p:cxnSp>
        <p:nvCxnSpPr>
          <p:cNvPr id="20" name="Straight Connector 19">
            <a:extLst>
              <a:ext uri="{FF2B5EF4-FFF2-40B4-BE49-F238E27FC236}">
                <a16:creationId xmlns:a16="http://schemas.microsoft.com/office/drawing/2014/main" id="{7DFC094A-0725-4835-9187-8CEAD2998EDA}"/>
              </a:ext>
            </a:extLst>
          </p:cNvPr>
          <p:cNvCxnSpPr/>
          <p:nvPr/>
        </p:nvCxnSpPr>
        <p:spPr>
          <a:xfrm>
            <a:off x="5118538" y="5186855"/>
            <a:ext cx="0" cy="809297"/>
          </a:xfrm>
          <a:prstGeom prst="line">
            <a:avLst/>
          </a:prstGeom>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id="{69D990A9-8464-49CA-86DD-DFBE83543264}"/>
              </a:ext>
            </a:extLst>
          </p:cNvPr>
          <p:cNvCxnSpPr/>
          <p:nvPr/>
        </p:nvCxnSpPr>
        <p:spPr>
          <a:xfrm>
            <a:off x="1254804" y="3299071"/>
            <a:ext cx="0" cy="809297"/>
          </a:xfrm>
          <a:prstGeom prst="line">
            <a:avLst/>
          </a:prstGeom>
        </p:spPr>
        <p:style>
          <a:lnRef idx="3">
            <a:schemeClr val="accent1"/>
          </a:lnRef>
          <a:fillRef idx="0">
            <a:schemeClr val="accent1"/>
          </a:fillRef>
          <a:effectRef idx="2">
            <a:schemeClr val="accent1"/>
          </a:effectRef>
          <a:fontRef idx="minor">
            <a:schemeClr val="tx1"/>
          </a:fontRef>
        </p:style>
      </p:cxnSp>
      <p:sp>
        <p:nvSpPr>
          <p:cNvPr id="23" name="Freeform: Shape 22">
            <a:extLst>
              <a:ext uri="{FF2B5EF4-FFF2-40B4-BE49-F238E27FC236}">
                <a16:creationId xmlns:a16="http://schemas.microsoft.com/office/drawing/2014/main" id="{21E4D5DC-C1C2-46DE-819C-E670CEA0BFB7}"/>
              </a:ext>
            </a:extLst>
          </p:cNvPr>
          <p:cNvSpPr/>
          <p:nvPr/>
        </p:nvSpPr>
        <p:spPr>
          <a:xfrm>
            <a:off x="3710152" y="4855779"/>
            <a:ext cx="662151" cy="252249"/>
          </a:xfrm>
          <a:custGeom>
            <a:avLst/>
            <a:gdLst>
              <a:gd name="connsiteX0" fmla="*/ 0 w 662151"/>
              <a:gd name="connsiteY0" fmla="*/ 63062 h 252249"/>
              <a:gd name="connsiteX1" fmla="*/ 126124 w 662151"/>
              <a:gd name="connsiteY1" fmla="*/ 115614 h 252249"/>
              <a:gd name="connsiteX2" fmla="*/ 157655 w 662151"/>
              <a:gd name="connsiteY2" fmla="*/ 126124 h 252249"/>
              <a:gd name="connsiteX3" fmla="*/ 294289 w 662151"/>
              <a:gd name="connsiteY3" fmla="*/ 105104 h 252249"/>
              <a:gd name="connsiteX4" fmla="*/ 325820 w 662151"/>
              <a:gd name="connsiteY4" fmla="*/ 94593 h 252249"/>
              <a:gd name="connsiteX5" fmla="*/ 336331 w 662151"/>
              <a:gd name="connsiteY5" fmla="*/ 63062 h 252249"/>
              <a:gd name="connsiteX6" fmla="*/ 315310 w 662151"/>
              <a:gd name="connsiteY6" fmla="*/ 31531 h 252249"/>
              <a:gd name="connsiteX7" fmla="*/ 252248 w 662151"/>
              <a:gd name="connsiteY7" fmla="*/ 0 h 252249"/>
              <a:gd name="connsiteX8" fmla="*/ 189186 w 662151"/>
              <a:gd name="connsiteY8" fmla="*/ 10511 h 252249"/>
              <a:gd name="connsiteX9" fmla="*/ 178676 w 662151"/>
              <a:gd name="connsiteY9" fmla="*/ 52552 h 252249"/>
              <a:gd name="connsiteX10" fmla="*/ 157655 w 662151"/>
              <a:gd name="connsiteY10" fmla="*/ 94593 h 252249"/>
              <a:gd name="connsiteX11" fmla="*/ 168165 w 662151"/>
              <a:gd name="connsiteY11" fmla="*/ 126124 h 252249"/>
              <a:gd name="connsiteX12" fmla="*/ 178676 w 662151"/>
              <a:gd name="connsiteY12" fmla="*/ 168166 h 252249"/>
              <a:gd name="connsiteX13" fmla="*/ 210207 w 662151"/>
              <a:gd name="connsiteY13" fmla="*/ 189187 h 252249"/>
              <a:gd name="connsiteX14" fmla="*/ 241738 w 662151"/>
              <a:gd name="connsiteY14" fmla="*/ 220718 h 252249"/>
              <a:gd name="connsiteX15" fmla="*/ 325820 w 662151"/>
              <a:gd name="connsiteY15" fmla="*/ 241738 h 252249"/>
              <a:gd name="connsiteX16" fmla="*/ 367862 w 662151"/>
              <a:gd name="connsiteY16" fmla="*/ 252249 h 252249"/>
              <a:gd name="connsiteX17" fmla="*/ 493986 w 662151"/>
              <a:gd name="connsiteY17" fmla="*/ 241738 h 252249"/>
              <a:gd name="connsiteX18" fmla="*/ 536027 w 662151"/>
              <a:gd name="connsiteY18" fmla="*/ 231228 h 252249"/>
              <a:gd name="connsiteX19" fmla="*/ 567558 w 662151"/>
              <a:gd name="connsiteY19" fmla="*/ 199697 h 252249"/>
              <a:gd name="connsiteX20" fmla="*/ 620110 w 662151"/>
              <a:gd name="connsiteY20" fmla="*/ 168166 h 252249"/>
              <a:gd name="connsiteX21" fmla="*/ 651641 w 662151"/>
              <a:gd name="connsiteY21" fmla="*/ 147145 h 252249"/>
              <a:gd name="connsiteX22" fmla="*/ 662151 w 662151"/>
              <a:gd name="connsiteY22" fmla="*/ 63062 h 25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62151" h="252249">
                <a:moveTo>
                  <a:pt x="0" y="63062"/>
                </a:moveTo>
                <a:cubicBezTo>
                  <a:pt x="82878" y="104501"/>
                  <a:pt x="40769" y="87162"/>
                  <a:pt x="126124" y="115614"/>
                </a:cubicBezTo>
                <a:lnTo>
                  <a:pt x="157655" y="126124"/>
                </a:lnTo>
                <a:cubicBezTo>
                  <a:pt x="203200" y="119117"/>
                  <a:pt x="248998" y="113596"/>
                  <a:pt x="294289" y="105104"/>
                </a:cubicBezTo>
                <a:cubicBezTo>
                  <a:pt x="305178" y="103062"/>
                  <a:pt x="317986" y="102427"/>
                  <a:pt x="325820" y="94593"/>
                </a:cubicBezTo>
                <a:cubicBezTo>
                  <a:pt x="333654" y="86759"/>
                  <a:pt x="332827" y="73572"/>
                  <a:pt x="336331" y="63062"/>
                </a:cubicBezTo>
                <a:cubicBezTo>
                  <a:pt x="329324" y="52552"/>
                  <a:pt x="324242" y="40463"/>
                  <a:pt x="315310" y="31531"/>
                </a:cubicBezTo>
                <a:cubicBezTo>
                  <a:pt x="294937" y="11158"/>
                  <a:pt x="277891" y="8548"/>
                  <a:pt x="252248" y="0"/>
                </a:cubicBezTo>
                <a:cubicBezTo>
                  <a:pt x="231227" y="3504"/>
                  <a:pt x="206527" y="-1876"/>
                  <a:pt x="189186" y="10511"/>
                </a:cubicBezTo>
                <a:cubicBezTo>
                  <a:pt x="177432" y="18907"/>
                  <a:pt x="183748" y="39027"/>
                  <a:pt x="178676" y="52552"/>
                </a:cubicBezTo>
                <a:cubicBezTo>
                  <a:pt x="173175" y="67222"/>
                  <a:pt x="164662" y="80579"/>
                  <a:pt x="157655" y="94593"/>
                </a:cubicBezTo>
                <a:cubicBezTo>
                  <a:pt x="161158" y="105103"/>
                  <a:pt x="165121" y="115471"/>
                  <a:pt x="168165" y="126124"/>
                </a:cubicBezTo>
                <a:cubicBezTo>
                  <a:pt x="172133" y="140014"/>
                  <a:pt x="170663" y="156147"/>
                  <a:pt x="178676" y="168166"/>
                </a:cubicBezTo>
                <a:cubicBezTo>
                  <a:pt x="185683" y="178676"/>
                  <a:pt x="200503" y="181100"/>
                  <a:pt x="210207" y="189187"/>
                </a:cubicBezTo>
                <a:cubicBezTo>
                  <a:pt x="221626" y="198703"/>
                  <a:pt x="228206" y="214567"/>
                  <a:pt x="241738" y="220718"/>
                </a:cubicBezTo>
                <a:cubicBezTo>
                  <a:pt x="268038" y="232673"/>
                  <a:pt x="297793" y="234731"/>
                  <a:pt x="325820" y="241738"/>
                </a:cubicBezTo>
                <a:lnTo>
                  <a:pt x="367862" y="252249"/>
                </a:lnTo>
                <a:cubicBezTo>
                  <a:pt x="409903" y="248745"/>
                  <a:pt x="452125" y="246971"/>
                  <a:pt x="493986" y="241738"/>
                </a:cubicBezTo>
                <a:cubicBezTo>
                  <a:pt x="508319" y="239946"/>
                  <a:pt x="523485" y="238395"/>
                  <a:pt x="536027" y="231228"/>
                </a:cubicBezTo>
                <a:cubicBezTo>
                  <a:pt x="548932" y="223853"/>
                  <a:pt x="555667" y="208615"/>
                  <a:pt x="567558" y="199697"/>
                </a:cubicBezTo>
                <a:cubicBezTo>
                  <a:pt x="583901" y="187440"/>
                  <a:pt x="602787" y="178993"/>
                  <a:pt x="620110" y="168166"/>
                </a:cubicBezTo>
                <a:cubicBezTo>
                  <a:pt x="630822" y="161471"/>
                  <a:pt x="641131" y="154152"/>
                  <a:pt x="651641" y="147145"/>
                </a:cubicBezTo>
                <a:lnTo>
                  <a:pt x="662151" y="63062"/>
                </a:lnTo>
              </a:path>
            </a:pathLst>
          </a:cu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Multiplication Sign 24">
            <a:extLst>
              <a:ext uri="{FF2B5EF4-FFF2-40B4-BE49-F238E27FC236}">
                <a16:creationId xmlns:a16="http://schemas.microsoft.com/office/drawing/2014/main" id="{7F838F75-D0B2-42DB-B7C1-CB7CFB5668BA}"/>
              </a:ext>
            </a:extLst>
          </p:cNvPr>
          <p:cNvSpPr/>
          <p:nvPr/>
        </p:nvSpPr>
        <p:spPr>
          <a:xfrm>
            <a:off x="1407424" y="4794102"/>
            <a:ext cx="1128458" cy="1006300"/>
          </a:xfrm>
          <a:prstGeom prst="mathMultiply">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Multiplication Sign 25">
            <a:extLst>
              <a:ext uri="{FF2B5EF4-FFF2-40B4-BE49-F238E27FC236}">
                <a16:creationId xmlns:a16="http://schemas.microsoft.com/office/drawing/2014/main" id="{C984E2CA-CA12-45B6-9FE5-64CE8213012B}"/>
              </a:ext>
            </a:extLst>
          </p:cNvPr>
          <p:cNvSpPr/>
          <p:nvPr/>
        </p:nvSpPr>
        <p:spPr>
          <a:xfrm>
            <a:off x="552237" y="3713602"/>
            <a:ext cx="1128458" cy="1006300"/>
          </a:xfrm>
          <a:prstGeom prst="mathMultiply">
            <a:avLst/>
          </a:prstGeom>
          <a:solidFill>
            <a:srgbClr val="00B050"/>
          </a:solidFill>
          <a:ln>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F9DCC674-432F-4802-B9B1-6B1CE0224381}"/>
              </a:ext>
            </a:extLst>
          </p:cNvPr>
          <p:cNvSpPr txBox="1"/>
          <p:nvPr/>
        </p:nvSpPr>
        <p:spPr>
          <a:xfrm>
            <a:off x="1548838" y="5611828"/>
            <a:ext cx="1574179" cy="369332"/>
          </a:xfrm>
          <a:prstGeom prst="rect">
            <a:avLst/>
          </a:prstGeom>
          <a:noFill/>
        </p:spPr>
        <p:txBody>
          <a:bodyPr wrap="square" rtlCol="0">
            <a:spAutoFit/>
          </a:bodyPr>
          <a:lstStyle/>
          <a:p>
            <a:r>
              <a:rPr lang="en-US" dirty="0"/>
              <a:t>Mapper</a:t>
            </a:r>
          </a:p>
        </p:txBody>
      </p:sp>
      <p:sp>
        <p:nvSpPr>
          <p:cNvPr id="28" name="TextBox 27">
            <a:extLst>
              <a:ext uri="{FF2B5EF4-FFF2-40B4-BE49-F238E27FC236}">
                <a16:creationId xmlns:a16="http://schemas.microsoft.com/office/drawing/2014/main" id="{1494AC7F-7903-4FE9-8A6A-0EAC06D3C1F3}"/>
              </a:ext>
            </a:extLst>
          </p:cNvPr>
          <p:cNvSpPr txBox="1"/>
          <p:nvPr/>
        </p:nvSpPr>
        <p:spPr>
          <a:xfrm>
            <a:off x="560824" y="4522899"/>
            <a:ext cx="1574179" cy="369332"/>
          </a:xfrm>
          <a:prstGeom prst="rect">
            <a:avLst/>
          </a:prstGeom>
          <a:noFill/>
        </p:spPr>
        <p:txBody>
          <a:bodyPr wrap="square" rtlCol="0">
            <a:spAutoFit/>
          </a:bodyPr>
          <a:lstStyle/>
          <a:p>
            <a:r>
              <a:rPr lang="en-US" dirty="0"/>
              <a:t>Participant</a:t>
            </a:r>
          </a:p>
        </p:txBody>
      </p:sp>
      <p:sp>
        <p:nvSpPr>
          <p:cNvPr id="29" name="TextBox 28">
            <a:extLst>
              <a:ext uri="{FF2B5EF4-FFF2-40B4-BE49-F238E27FC236}">
                <a16:creationId xmlns:a16="http://schemas.microsoft.com/office/drawing/2014/main" id="{A05D97C1-723F-4B94-A428-6E95BCEDC3B1}"/>
              </a:ext>
            </a:extLst>
          </p:cNvPr>
          <p:cNvSpPr txBox="1"/>
          <p:nvPr/>
        </p:nvSpPr>
        <p:spPr>
          <a:xfrm>
            <a:off x="672662" y="935421"/>
            <a:ext cx="4445867" cy="1815882"/>
          </a:xfrm>
          <a:prstGeom prst="rect">
            <a:avLst/>
          </a:prstGeom>
          <a:noFill/>
        </p:spPr>
        <p:txBody>
          <a:bodyPr wrap="square" rtlCol="0">
            <a:spAutoFit/>
          </a:bodyPr>
          <a:lstStyle/>
          <a:p>
            <a:r>
              <a:rPr lang="en-US" sz="2800" dirty="0"/>
              <a:t>Additional equipment: </a:t>
            </a:r>
          </a:p>
          <a:p>
            <a:pPr marL="285750" indent="-285750">
              <a:buFont typeface="Arial" panose="020B0604020202020204" pitchFamily="34" charset="0"/>
              <a:buChar char="•"/>
            </a:pPr>
            <a:r>
              <a:rPr lang="en-US" sz="2800" dirty="0"/>
              <a:t>Laser pointer</a:t>
            </a:r>
          </a:p>
          <a:p>
            <a:pPr marL="285750" indent="-285750">
              <a:buFont typeface="Arial" panose="020B0604020202020204" pitchFamily="34" charset="0"/>
              <a:buChar char="•"/>
            </a:pPr>
            <a:r>
              <a:rPr lang="en-US" sz="2800" dirty="0"/>
              <a:t>Audio recorder</a:t>
            </a:r>
          </a:p>
          <a:p>
            <a:pPr marL="285750" indent="-285750">
              <a:buFont typeface="Arial" panose="020B0604020202020204" pitchFamily="34" charset="0"/>
              <a:buChar char="•"/>
            </a:pPr>
            <a:r>
              <a:rPr lang="en-US" sz="2800" dirty="0"/>
              <a:t>Video recorder</a:t>
            </a:r>
          </a:p>
        </p:txBody>
      </p:sp>
      <p:pic>
        <p:nvPicPr>
          <p:cNvPr id="30" name="Picture 29">
            <a:extLst>
              <a:ext uri="{FF2B5EF4-FFF2-40B4-BE49-F238E27FC236}">
                <a16:creationId xmlns:a16="http://schemas.microsoft.com/office/drawing/2014/main" id="{ECC41B25-A2F1-4D67-9215-15FD78EDC98D}"/>
              </a:ext>
            </a:extLst>
          </p:cNvPr>
          <p:cNvPicPr>
            <a:picLocks noChangeAspect="1"/>
          </p:cNvPicPr>
          <p:nvPr/>
        </p:nvPicPr>
        <p:blipFill>
          <a:blip r:embed="rId4"/>
          <a:stretch>
            <a:fillRect/>
          </a:stretch>
        </p:blipFill>
        <p:spPr>
          <a:xfrm rot="2014099">
            <a:off x="3076618" y="4110088"/>
            <a:ext cx="829155" cy="689658"/>
          </a:xfrm>
          <a:prstGeom prst="rect">
            <a:avLst/>
          </a:prstGeom>
        </p:spPr>
      </p:pic>
    </p:spTree>
    <p:extLst>
      <p:ext uri="{BB962C8B-B14F-4D97-AF65-F5344CB8AC3E}">
        <p14:creationId xmlns:p14="http://schemas.microsoft.com/office/powerpoint/2010/main" val="4079077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4419D0-3E93-40EF-8CB4-FEF365F21129}"/>
              </a:ext>
            </a:extLst>
          </p:cNvPr>
          <p:cNvSpPr>
            <a:spLocks noGrp="1"/>
          </p:cNvSpPr>
          <p:nvPr>
            <p:ph type="ctrTitle"/>
          </p:nvPr>
        </p:nvSpPr>
        <p:spPr>
          <a:xfrm>
            <a:off x="415615" y="194749"/>
            <a:ext cx="11111337" cy="425733"/>
          </a:xfrm>
        </p:spPr>
        <p:txBody>
          <a:bodyPr/>
          <a:lstStyle/>
          <a:p>
            <a:r>
              <a:rPr lang="fr-FR" sz="4400" b="1" dirty="0"/>
              <a:t>General guidance</a:t>
            </a:r>
          </a:p>
        </p:txBody>
      </p:sp>
      <p:sp>
        <p:nvSpPr>
          <p:cNvPr id="11" name="Rectangle 10">
            <a:extLst>
              <a:ext uri="{FF2B5EF4-FFF2-40B4-BE49-F238E27FC236}">
                <a16:creationId xmlns:a16="http://schemas.microsoft.com/office/drawing/2014/main" id="{36A2D414-29A0-4AEA-B7C3-A9780654F5D8}"/>
              </a:ext>
            </a:extLst>
          </p:cNvPr>
          <p:cNvSpPr/>
          <p:nvPr/>
        </p:nvSpPr>
        <p:spPr>
          <a:xfrm>
            <a:off x="9821917" y="6337736"/>
            <a:ext cx="2370083" cy="50449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Picture 3">
            <a:extLst>
              <a:ext uri="{FF2B5EF4-FFF2-40B4-BE49-F238E27FC236}">
                <a16:creationId xmlns:a16="http://schemas.microsoft.com/office/drawing/2014/main" id="{9CD01A5C-B0AB-46DD-BFD7-F2E77E232F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2892" r="10092"/>
          <a:stretch/>
        </p:blipFill>
        <p:spPr>
          <a:xfrm>
            <a:off x="9821916" y="673311"/>
            <a:ext cx="2370083" cy="5611596"/>
          </a:xfrm>
          <a:prstGeom prst="rect">
            <a:avLst/>
          </a:prstGeom>
        </p:spPr>
      </p:pic>
      <p:sp>
        <p:nvSpPr>
          <p:cNvPr id="5" name="TextBox 4">
            <a:extLst>
              <a:ext uri="{FF2B5EF4-FFF2-40B4-BE49-F238E27FC236}">
                <a16:creationId xmlns:a16="http://schemas.microsoft.com/office/drawing/2014/main" id="{A9702E94-B16A-4535-803E-8E8AB005018D}"/>
              </a:ext>
            </a:extLst>
          </p:cNvPr>
          <p:cNvSpPr txBox="1"/>
          <p:nvPr/>
        </p:nvSpPr>
        <p:spPr>
          <a:xfrm>
            <a:off x="129152" y="766980"/>
            <a:ext cx="9384500" cy="557075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800" dirty="0"/>
              <a:t>Often a </a:t>
            </a:r>
            <a:r>
              <a:rPr lang="en-US" sz="2800" b="1" dirty="0">
                <a:solidFill>
                  <a:schemeClr val="accent1">
                    <a:lumMod val="75000"/>
                  </a:schemeClr>
                </a:solidFill>
              </a:rPr>
              <a:t>semi-structured interview </a:t>
            </a:r>
            <a:r>
              <a:rPr lang="en-US" sz="2800" dirty="0"/>
              <a:t>style works best – develop an interview guide</a:t>
            </a:r>
          </a:p>
          <a:p>
            <a:pPr marL="285750" indent="-285750">
              <a:spcAft>
                <a:spcPts val="600"/>
              </a:spcAft>
              <a:buFont typeface="Arial" panose="020B0604020202020204" pitchFamily="34" charset="0"/>
              <a:buChar char="•"/>
            </a:pPr>
            <a:r>
              <a:rPr lang="en-US" sz="2800" dirty="0"/>
              <a:t>In some interviews you may </a:t>
            </a:r>
            <a:r>
              <a:rPr lang="en-US" sz="2800" b="1" dirty="0">
                <a:solidFill>
                  <a:schemeClr val="accent1">
                    <a:lumMod val="75000"/>
                  </a:schemeClr>
                </a:solidFill>
              </a:rPr>
              <a:t>not map much </a:t>
            </a:r>
            <a:r>
              <a:rPr lang="en-US" sz="2800" dirty="0"/>
              <a:t>at all </a:t>
            </a:r>
          </a:p>
          <a:p>
            <a:pPr marL="285750" indent="-285750">
              <a:spcAft>
                <a:spcPts val="600"/>
              </a:spcAft>
              <a:buFont typeface="Arial" panose="020B0604020202020204" pitchFamily="34" charset="0"/>
              <a:buChar char="•"/>
            </a:pPr>
            <a:r>
              <a:rPr lang="en-US" sz="2800" dirty="0"/>
              <a:t>It can be good to </a:t>
            </a:r>
            <a:r>
              <a:rPr lang="en-US" sz="2800" b="1" dirty="0">
                <a:solidFill>
                  <a:schemeClr val="accent1">
                    <a:lumMod val="75000"/>
                  </a:schemeClr>
                </a:solidFill>
              </a:rPr>
              <a:t>start with questions about the participant’s life</a:t>
            </a:r>
            <a:r>
              <a:rPr lang="en-US" sz="2800" dirty="0"/>
              <a:t>, as this will provide reference points later, e.g. when and where you were born, where have you lived (and when) </a:t>
            </a:r>
            <a:r>
              <a:rPr lang="en-US" sz="2800" dirty="0" err="1"/>
              <a:t>etc</a:t>
            </a:r>
            <a:endParaRPr lang="en-US" sz="2800" dirty="0"/>
          </a:p>
          <a:p>
            <a:pPr marL="285750" indent="-285750">
              <a:spcAft>
                <a:spcPts val="600"/>
              </a:spcAft>
              <a:buFont typeface="Arial" panose="020B0604020202020204" pitchFamily="34" charset="0"/>
              <a:buChar char="•"/>
            </a:pPr>
            <a:r>
              <a:rPr lang="en-US" sz="2800" dirty="0"/>
              <a:t>Take the time to </a:t>
            </a:r>
            <a:r>
              <a:rPr lang="en-US" sz="2800" b="1" dirty="0">
                <a:solidFill>
                  <a:schemeClr val="accent1">
                    <a:lumMod val="75000"/>
                  </a:schemeClr>
                </a:solidFill>
              </a:rPr>
              <a:t>introduce the participant to the map </a:t>
            </a:r>
            <a:r>
              <a:rPr lang="en-US" sz="2800" dirty="0"/>
              <a:t>so they feel comfortable and orientated – letting them find their house can be a good start</a:t>
            </a:r>
          </a:p>
          <a:p>
            <a:pPr marL="285750" indent="-285750">
              <a:spcAft>
                <a:spcPts val="600"/>
              </a:spcAft>
              <a:buFont typeface="Arial" panose="020B0604020202020204" pitchFamily="34" charset="0"/>
              <a:buChar char="•"/>
            </a:pPr>
            <a:r>
              <a:rPr lang="en-US" sz="2800" dirty="0"/>
              <a:t>If possible, </a:t>
            </a:r>
            <a:r>
              <a:rPr lang="en-US" sz="2800" b="1" dirty="0">
                <a:solidFill>
                  <a:schemeClr val="accent1">
                    <a:lumMod val="75000"/>
                  </a:schemeClr>
                </a:solidFill>
              </a:rPr>
              <a:t>make the mapping part of the interview</a:t>
            </a:r>
            <a:r>
              <a:rPr lang="en-US" sz="2800" dirty="0"/>
              <a:t> – invite the participant to direct you so you are working together on building up the map</a:t>
            </a:r>
          </a:p>
        </p:txBody>
      </p:sp>
    </p:spTree>
    <p:extLst>
      <p:ext uri="{BB962C8B-B14F-4D97-AF65-F5344CB8AC3E}">
        <p14:creationId xmlns:p14="http://schemas.microsoft.com/office/powerpoint/2010/main" val="1381086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4419D0-3E93-40EF-8CB4-FEF365F21129}"/>
              </a:ext>
            </a:extLst>
          </p:cNvPr>
          <p:cNvSpPr>
            <a:spLocks noGrp="1"/>
          </p:cNvSpPr>
          <p:nvPr>
            <p:ph type="ctrTitle"/>
          </p:nvPr>
        </p:nvSpPr>
        <p:spPr>
          <a:xfrm>
            <a:off x="415615" y="194749"/>
            <a:ext cx="11111337" cy="425733"/>
          </a:xfrm>
        </p:spPr>
        <p:txBody>
          <a:bodyPr/>
          <a:lstStyle/>
          <a:p>
            <a:r>
              <a:rPr lang="fr-FR" sz="4400" b="1" dirty="0"/>
              <a:t>Codes</a:t>
            </a:r>
          </a:p>
        </p:txBody>
      </p:sp>
      <p:sp>
        <p:nvSpPr>
          <p:cNvPr id="11" name="Rectangle 10">
            <a:extLst>
              <a:ext uri="{FF2B5EF4-FFF2-40B4-BE49-F238E27FC236}">
                <a16:creationId xmlns:a16="http://schemas.microsoft.com/office/drawing/2014/main" id="{36A2D414-29A0-4AEA-B7C3-A9780654F5D8}"/>
              </a:ext>
            </a:extLst>
          </p:cNvPr>
          <p:cNvSpPr/>
          <p:nvPr/>
        </p:nvSpPr>
        <p:spPr>
          <a:xfrm>
            <a:off x="9821917" y="6337736"/>
            <a:ext cx="2370083" cy="50449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Picture 3">
            <a:extLst>
              <a:ext uri="{FF2B5EF4-FFF2-40B4-BE49-F238E27FC236}">
                <a16:creationId xmlns:a16="http://schemas.microsoft.com/office/drawing/2014/main" id="{9CD01A5C-B0AB-46DD-BFD7-F2E77E232F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2892" r="10092"/>
          <a:stretch/>
        </p:blipFill>
        <p:spPr>
          <a:xfrm>
            <a:off x="9821916" y="673311"/>
            <a:ext cx="2370083" cy="5611596"/>
          </a:xfrm>
          <a:prstGeom prst="rect">
            <a:avLst/>
          </a:prstGeom>
        </p:spPr>
      </p:pic>
      <p:sp>
        <p:nvSpPr>
          <p:cNvPr id="5" name="TextBox 4">
            <a:extLst>
              <a:ext uri="{FF2B5EF4-FFF2-40B4-BE49-F238E27FC236}">
                <a16:creationId xmlns:a16="http://schemas.microsoft.com/office/drawing/2014/main" id="{A9702E94-B16A-4535-803E-8E8AB005018D}"/>
              </a:ext>
            </a:extLst>
          </p:cNvPr>
          <p:cNvSpPr txBox="1"/>
          <p:nvPr/>
        </p:nvSpPr>
        <p:spPr>
          <a:xfrm>
            <a:off x="255611" y="900448"/>
            <a:ext cx="9384500" cy="493981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800" dirty="0"/>
              <a:t>Participant code: advise either study or village names, and a number. E.g. the 4</a:t>
            </a:r>
            <a:r>
              <a:rPr lang="en-US" sz="2800" baseline="30000" dirty="0"/>
              <a:t>th</a:t>
            </a:r>
            <a:r>
              <a:rPr lang="en-US" sz="2800" dirty="0"/>
              <a:t> participant in the NEA study could be N04, or the 17</a:t>
            </a:r>
            <a:r>
              <a:rPr lang="en-US" sz="2800" baseline="30000" dirty="0"/>
              <a:t>th</a:t>
            </a:r>
            <a:r>
              <a:rPr lang="en-US" sz="2800" dirty="0"/>
              <a:t> participant from </a:t>
            </a:r>
            <a:r>
              <a:rPr lang="en-US" sz="2800" dirty="0" err="1"/>
              <a:t>Visoko</a:t>
            </a:r>
            <a:r>
              <a:rPr lang="en-US" sz="2800" dirty="0"/>
              <a:t> could be V17.</a:t>
            </a:r>
          </a:p>
          <a:p>
            <a:pPr marL="285750" indent="-285750">
              <a:spcAft>
                <a:spcPts val="600"/>
              </a:spcAft>
              <a:buFont typeface="Arial" panose="020B0604020202020204" pitchFamily="34" charset="0"/>
              <a:buChar char="•"/>
            </a:pPr>
            <a:r>
              <a:rPr lang="en-US" sz="2800" dirty="0"/>
              <a:t>Activity or species codes. </a:t>
            </a:r>
          </a:p>
          <a:p>
            <a:pPr marL="742950" lvl="1" indent="-285750">
              <a:spcAft>
                <a:spcPts val="600"/>
              </a:spcAft>
              <a:buFont typeface="Arial" panose="020B0604020202020204" pitchFamily="34" charset="0"/>
              <a:buChar char="•"/>
            </a:pPr>
            <a:r>
              <a:rPr lang="en-US" sz="2800" dirty="0"/>
              <a:t>Species: E.g. DE = Deer; WF = White fish</a:t>
            </a:r>
          </a:p>
          <a:p>
            <a:pPr marL="742950" lvl="1" indent="-285750">
              <a:spcAft>
                <a:spcPts val="600"/>
              </a:spcAft>
              <a:buFont typeface="Arial" panose="020B0604020202020204" pitchFamily="34" charset="0"/>
              <a:buChar char="•"/>
            </a:pPr>
            <a:r>
              <a:rPr lang="en-US" sz="2800" dirty="0"/>
              <a:t>Habitat: MC = Moose calving; FS = Fish spawning</a:t>
            </a:r>
          </a:p>
          <a:p>
            <a:pPr marL="742950" lvl="1" indent="-285750">
              <a:spcAft>
                <a:spcPts val="600"/>
              </a:spcAft>
              <a:buFont typeface="Arial" panose="020B0604020202020204" pitchFamily="34" charset="0"/>
              <a:buChar char="•"/>
            </a:pPr>
            <a:r>
              <a:rPr lang="en-US" sz="2800" dirty="0"/>
              <a:t>Activity: HU = hunting; MH = Moose hunting</a:t>
            </a:r>
          </a:p>
          <a:p>
            <a:pPr marL="742950" lvl="1" indent="-285750">
              <a:spcAft>
                <a:spcPts val="600"/>
              </a:spcAft>
              <a:buFont typeface="Arial" panose="020B0604020202020204" pitchFamily="34" charset="0"/>
              <a:buChar char="•"/>
            </a:pPr>
            <a:r>
              <a:rPr lang="en-US" sz="2800" dirty="0"/>
              <a:t>Change: HD = habitat deterioration; LS = loss of species </a:t>
            </a:r>
          </a:p>
          <a:p>
            <a:pPr marL="285750" indent="-285750">
              <a:spcAft>
                <a:spcPts val="600"/>
              </a:spcAft>
              <a:buFont typeface="Arial" panose="020B0604020202020204" pitchFamily="34" charset="0"/>
              <a:buChar char="•"/>
            </a:pPr>
            <a:r>
              <a:rPr lang="en-US" sz="2800" dirty="0"/>
              <a:t>Think about what you will want to </a:t>
            </a:r>
            <a:r>
              <a:rPr lang="en-US" sz="2800" dirty="0" err="1"/>
              <a:t>analyse</a:t>
            </a:r>
            <a:r>
              <a:rPr lang="en-US" sz="2800" dirty="0"/>
              <a:t> later</a:t>
            </a:r>
          </a:p>
          <a:p>
            <a:pPr marL="285750" indent="-285750">
              <a:spcAft>
                <a:spcPts val="600"/>
              </a:spcAft>
              <a:buFont typeface="Arial" panose="020B0604020202020204" pitchFamily="34" charset="0"/>
              <a:buChar char="•"/>
            </a:pPr>
            <a:r>
              <a:rPr lang="en-US" sz="2800" dirty="0"/>
              <a:t>Be consistent, do not double up codes</a:t>
            </a:r>
          </a:p>
        </p:txBody>
      </p:sp>
    </p:spTree>
    <p:extLst>
      <p:ext uri="{BB962C8B-B14F-4D97-AF65-F5344CB8AC3E}">
        <p14:creationId xmlns:p14="http://schemas.microsoft.com/office/powerpoint/2010/main" val="2611642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4419D0-3E93-40EF-8CB4-FEF365F21129}"/>
              </a:ext>
            </a:extLst>
          </p:cNvPr>
          <p:cNvSpPr>
            <a:spLocks noGrp="1"/>
          </p:cNvSpPr>
          <p:nvPr>
            <p:ph type="ctrTitle"/>
          </p:nvPr>
        </p:nvSpPr>
        <p:spPr/>
        <p:txBody>
          <a:bodyPr/>
          <a:lstStyle/>
          <a:p>
            <a:r>
              <a:rPr lang="fr-FR" sz="4000" b="1" dirty="0"/>
              <a:t>Next </a:t>
            </a:r>
            <a:r>
              <a:rPr lang="fr-FR" sz="4000" b="1" dirty="0" err="1"/>
              <a:t>steps</a:t>
            </a:r>
            <a:endParaRPr lang="fr-FR" sz="4000" b="1" dirty="0"/>
          </a:p>
        </p:txBody>
      </p:sp>
      <p:sp>
        <p:nvSpPr>
          <p:cNvPr id="10" name="TextBox 9">
            <a:extLst>
              <a:ext uri="{FF2B5EF4-FFF2-40B4-BE49-F238E27FC236}">
                <a16:creationId xmlns:a16="http://schemas.microsoft.com/office/drawing/2014/main" id="{1C743525-DB7E-453B-87A7-7D1C26B5D1B3}"/>
              </a:ext>
            </a:extLst>
          </p:cNvPr>
          <p:cNvSpPr txBox="1"/>
          <p:nvPr/>
        </p:nvSpPr>
        <p:spPr>
          <a:xfrm>
            <a:off x="616913" y="1298824"/>
            <a:ext cx="8222287" cy="3108543"/>
          </a:xfrm>
          <a:prstGeom prst="rect">
            <a:avLst/>
          </a:prstGeom>
          <a:noFill/>
        </p:spPr>
        <p:txBody>
          <a:bodyPr wrap="square" rtlCol="0">
            <a:spAutoFit/>
          </a:bodyPr>
          <a:lstStyle/>
          <a:p>
            <a:pPr marL="457200" indent="-457200">
              <a:buFont typeface="Arial" panose="020B0604020202020204" pitchFamily="34" charset="0"/>
              <a:buChar char="•"/>
            </a:pPr>
            <a:r>
              <a:rPr lang="en-US" sz="2800" dirty="0"/>
              <a:t>Think about what you want to map (livelihood activities, species, habitat, change </a:t>
            </a:r>
            <a:r>
              <a:rPr lang="en-US" sz="2800" dirty="0" err="1"/>
              <a:t>etc</a:t>
            </a:r>
            <a:r>
              <a:rPr lang="en-US" sz="2800" dirty="0"/>
              <a:t>) </a:t>
            </a:r>
          </a:p>
          <a:p>
            <a:pPr marL="457200" indent="-457200">
              <a:buFont typeface="Arial" panose="020B0604020202020204" pitchFamily="34" charset="0"/>
              <a:buChar char="•"/>
            </a:pPr>
            <a:r>
              <a:rPr lang="en-US" sz="2800" dirty="0"/>
              <a:t>Develop an interview guide – can be </a:t>
            </a:r>
            <a:r>
              <a:rPr lang="en-US" sz="2800"/>
              <a:t>a checklist</a:t>
            </a:r>
            <a:endParaRPr lang="en-US" sz="2800" dirty="0"/>
          </a:p>
          <a:p>
            <a:pPr marL="457200" indent="-457200">
              <a:buFont typeface="Arial" panose="020B0604020202020204" pitchFamily="34" charset="0"/>
              <a:buChar char="•"/>
            </a:pPr>
            <a:r>
              <a:rPr lang="en-US" sz="2800" dirty="0"/>
              <a:t>Devise codes for the mapping </a:t>
            </a:r>
          </a:p>
          <a:p>
            <a:pPr marL="457200" indent="-457200">
              <a:buFont typeface="Arial" panose="020B0604020202020204" pitchFamily="34" charset="0"/>
              <a:buChar char="•"/>
            </a:pPr>
            <a:r>
              <a:rPr lang="en-US" sz="2800" dirty="0"/>
              <a:t>Devise participant IDs – these could be based on their village, the study number </a:t>
            </a:r>
            <a:r>
              <a:rPr lang="en-US" sz="2800" dirty="0" err="1"/>
              <a:t>etc</a:t>
            </a:r>
            <a:endParaRPr lang="en-US" sz="2800" dirty="0"/>
          </a:p>
          <a:p>
            <a:pPr marL="457200" indent="-457200">
              <a:buFont typeface="Arial" panose="020B0604020202020204" pitchFamily="34" charset="0"/>
              <a:buChar char="•"/>
            </a:pPr>
            <a:r>
              <a:rPr lang="en-US" sz="2800" dirty="0"/>
              <a:t>Practice…</a:t>
            </a:r>
          </a:p>
        </p:txBody>
      </p:sp>
      <p:sp>
        <p:nvSpPr>
          <p:cNvPr id="11" name="Rectangle 10">
            <a:extLst>
              <a:ext uri="{FF2B5EF4-FFF2-40B4-BE49-F238E27FC236}">
                <a16:creationId xmlns:a16="http://schemas.microsoft.com/office/drawing/2014/main" id="{36A2D414-29A0-4AEA-B7C3-A9780654F5D8}"/>
              </a:ext>
            </a:extLst>
          </p:cNvPr>
          <p:cNvSpPr/>
          <p:nvPr/>
        </p:nvSpPr>
        <p:spPr>
          <a:xfrm>
            <a:off x="9821917" y="6337736"/>
            <a:ext cx="2370083" cy="504498"/>
          </a:xfrm>
          <a:prstGeom prst="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 name="Picture 2">
            <a:extLst>
              <a:ext uri="{FF2B5EF4-FFF2-40B4-BE49-F238E27FC236}">
                <a16:creationId xmlns:a16="http://schemas.microsoft.com/office/drawing/2014/main" id="{CBB93BD5-584D-49F0-A37E-9940B366C384}"/>
              </a:ext>
            </a:extLst>
          </p:cNvPr>
          <p:cNvPicPr>
            <a:picLocks noChangeAspect="1"/>
          </p:cNvPicPr>
          <p:nvPr/>
        </p:nvPicPr>
        <p:blipFill>
          <a:blip r:embed="rId2"/>
          <a:stretch>
            <a:fillRect/>
          </a:stretch>
        </p:blipFill>
        <p:spPr>
          <a:xfrm>
            <a:off x="9466852" y="704193"/>
            <a:ext cx="2725148" cy="5633543"/>
          </a:xfrm>
          <a:prstGeom prst="rect">
            <a:avLst/>
          </a:prstGeom>
        </p:spPr>
      </p:pic>
    </p:spTree>
    <p:extLst>
      <p:ext uri="{BB962C8B-B14F-4D97-AF65-F5344CB8AC3E}">
        <p14:creationId xmlns:p14="http://schemas.microsoft.com/office/powerpoint/2010/main" val="2648751678"/>
      </p:ext>
    </p:extLst>
  </p:cSld>
  <p:clrMapOvr>
    <a:masterClrMapping/>
  </p:clrMapOvr>
</p:sld>
</file>

<file path=ppt/theme/theme1.xml><?xml version="1.0" encoding="utf-8"?>
<a:theme xmlns:a="http://schemas.openxmlformats.org/drawingml/2006/main" name="GENERAL Master Slid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KMI_PPT_Template_1_EN.potx" id="{D09A20E7-3E93-461F-928D-0E7872B518FB}" vid="{8EF6047A-269E-49F5-AFC2-41DD4A5049A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E795FCBDF8B2947A53C19F85FECF2E2" ma:contentTypeVersion="13" ma:contentTypeDescription="Create a new document." ma:contentTypeScope="" ma:versionID="7a6e6bf0d42a0fe72765b72f1b59fa38">
  <xsd:schema xmlns:xsd="http://www.w3.org/2001/XMLSchema" xmlns:xs="http://www.w3.org/2001/XMLSchema" xmlns:p="http://schemas.microsoft.com/office/2006/metadata/properties" xmlns:ns3="24861c0d-63d4-422e-ad94-62fe43619ad6" xmlns:ns4="8545001e-e958-407c-8157-c2ccbbd65fc9" targetNamespace="http://schemas.microsoft.com/office/2006/metadata/properties" ma:root="true" ma:fieldsID="a0594a83650b2fa48fab81aa1688f621" ns3:_="" ns4:_="">
    <xsd:import namespace="24861c0d-63d4-422e-ad94-62fe43619ad6"/>
    <xsd:import namespace="8545001e-e958-407c-8157-c2ccbbd65fc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861c0d-63d4-422e-ad94-62fe43619a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45001e-e958-407c-8157-c2ccbbd65f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E078A12-4641-4D26-8497-18F6B4B8C6DD}">
  <ds:schemaRefs>
    <ds:schemaRef ds:uri="http://schemas.microsoft.com/sharepoint/v3/contenttype/forms"/>
  </ds:schemaRefs>
</ds:datastoreItem>
</file>

<file path=customXml/itemProps2.xml><?xml version="1.0" encoding="utf-8"?>
<ds:datastoreItem xmlns:ds="http://schemas.openxmlformats.org/officeDocument/2006/customXml" ds:itemID="{8F0EAB53-FF9C-49F3-9478-25881BC1D8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861c0d-63d4-422e-ad94-62fe43619ad6"/>
    <ds:schemaRef ds:uri="8545001e-e958-407c-8157-c2ccbbd65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FB2414-3896-45EC-B44E-32322A0B344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14626</TotalTime>
  <Words>1191</Words>
  <Application>Microsoft Office PowerPoint</Application>
  <PresentationFormat>Widescreen</PresentationFormat>
  <Paragraphs>98</Paragraphs>
  <Slides>13</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Verdana Standaard</vt:lpstr>
      <vt:lpstr>Arial</vt:lpstr>
      <vt:lpstr>Calibri</vt:lpstr>
      <vt:lpstr>Verdana</vt:lpstr>
      <vt:lpstr>GENERAL Master Slide</vt:lpstr>
      <vt:lpstr>Mapping in Google Earth NEA workshop 21 June 2021</vt:lpstr>
      <vt:lpstr>Agenda</vt:lpstr>
      <vt:lpstr>Overall context</vt:lpstr>
      <vt:lpstr>Mapping directly into Google Earth</vt:lpstr>
      <vt:lpstr>Set up</vt:lpstr>
      <vt:lpstr>Set up</vt:lpstr>
      <vt:lpstr>General guidance</vt:lpstr>
      <vt:lpstr>Codes</vt:lpstr>
      <vt:lpstr>Next steps</vt:lpstr>
      <vt:lpstr>FPIC</vt:lpstr>
      <vt:lpstr>FPIC</vt:lpstr>
      <vt:lpstr>FPIC</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Nigel Thomas Crawhall</dc:creator>
  <cp:lastModifiedBy>Bates, Peter</cp:lastModifiedBy>
  <cp:revision>121</cp:revision>
  <dcterms:created xsi:type="dcterms:W3CDTF">2019-07-01T12:07:26Z</dcterms:created>
  <dcterms:modified xsi:type="dcterms:W3CDTF">2021-06-21T10:13:38Z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0x0101008E795FCBDF8B2947A53C19F85FECF2E2</vt:lpwstr>
  </property>
</Properties>
</file>