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311" r:id="rId4"/>
    <p:sldId id="295" r:id="rId5"/>
    <p:sldId id="271" r:id="rId6"/>
    <p:sldId id="317" r:id="rId7"/>
    <p:sldId id="306" r:id="rId8"/>
    <p:sldId id="305" r:id="rId9"/>
    <p:sldId id="303" r:id="rId10"/>
    <p:sldId id="304" r:id="rId11"/>
    <p:sldId id="296" r:id="rId12"/>
    <p:sldId id="299" r:id="rId13"/>
    <p:sldId id="297" r:id="rId14"/>
    <p:sldId id="315" r:id="rId15"/>
    <p:sldId id="319" r:id="rId16"/>
    <p:sldId id="320" r:id="rId17"/>
    <p:sldId id="321" r:id="rId18"/>
    <p:sldId id="329" r:id="rId19"/>
    <p:sldId id="324" r:id="rId20"/>
    <p:sldId id="330" r:id="rId21"/>
    <p:sldId id="331" r:id="rId22"/>
    <p:sldId id="323" r:id="rId23"/>
    <p:sldId id="332" r:id="rId24"/>
    <p:sldId id="333" r:id="rId25"/>
    <p:sldId id="334" r:id="rId26"/>
    <p:sldId id="325" r:id="rId27"/>
    <p:sldId id="327" r:id="rId28"/>
    <p:sldId id="328" r:id="rId29"/>
    <p:sldId id="335" r:id="rId30"/>
    <p:sldId id="3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8FC1A-9436-4E03-AD26-BD9A7EF127C4}" v="2" dt="2022-11-08T17:23:32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5" y="6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eeze" userId="20faff7a-702c-42eb-b477-c086c74eeff5" providerId="ADAL" clId="{17A8FC1A-9436-4E03-AD26-BD9A7EF127C4}"/>
    <pc:docChg chg="modSld">
      <pc:chgData name="Tom Breeze" userId="20faff7a-702c-42eb-b477-c086c74eeff5" providerId="ADAL" clId="{17A8FC1A-9436-4E03-AD26-BD9A7EF127C4}" dt="2022-11-08T17:23:32.499" v="1" actId="20577"/>
      <pc:docMkLst>
        <pc:docMk/>
      </pc:docMkLst>
      <pc:sldChg chg="modSp modAnim">
        <pc:chgData name="Tom Breeze" userId="20faff7a-702c-42eb-b477-c086c74eeff5" providerId="ADAL" clId="{17A8FC1A-9436-4E03-AD26-BD9A7EF127C4}" dt="2022-11-08T17:23:32.499" v="1" actId="20577"/>
        <pc:sldMkLst>
          <pc:docMk/>
          <pc:sldMk cId="904137447" sldId="315"/>
        </pc:sldMkLst>
        <pc:spChg chg="mod">
          <ac:chgData name="Tom Breeze" userId="20faff7a-702c-42eb-b477-c086c74eeff5" providerId="ADAL" clId="{17A8FC1A-9436-4E03-AD26-BD9A7EF127C4}" dt="2022-11-08T17:23:32.499" v="1" actId="20577"/>
          <ac:spMkLst>
            <pc:docMk/>
            <pc:sldMk cId="904137447" sldId="315"/>
            <ac:spMk id="3" creationId="{28BBBF29-11F8-C1B0-595B-C5BEDAE6B311}"/>
          </ac:spMkLst>
        </pc:spChg>
      </pc:sldChg>
    </pc:docChg>
  </pc:docChgLst>
  <pc:docChgLst>
    <pc:chgData name="Tom Breeze" userId="20faff7a-702c-42eb-b477-c086c74eeff5" providerId="ADAL" clId="{BA8FC952-DEB5-42EA-9CEF-AAAB0BD76BEA}"/>
    <pc:docChg chg="undo custSel addSld delSld modSld sldOrd">
      <pc:chgData name="Tom Breeze" userId="20faff7a-702c-42eb-b477-c086c74eeff5" providerId="ADAL" clId="{BA8FC952-DEB5-42EA-9CEF-AAAB0BD76BEA}" dt="2022-10-30T18:37:23.945" v="6618" actId="20577"/>
      <pc:docMkLst>
        <pc:docMk/>
      </pc:docMkLst>
      <pc:sldChg chg="addSp delSp modSp mod">
        <pc:chgData name="Tom Breeze" userId="20faff7a-702c-42eb-b477-c086c74eeff5" providerId="ADAL" clId="{BA8FC952-DEB5-42EA-9CEF-AAAB0BD76BEA}" dt="2022-10-25T15:14:38.058" v="174" actId="207"/>
        <pc:sldMkLst>
          <pc:docMk/>
          <pc:sldMk cId="106034676" sldId="256"/>
        </pc:sldMkLst>
        <pc:spChg chg="mod">
          <ac:chgData name="Tom Breeze" userId="20faff7a-702c-42eb-b477-c086c74eeff5" providerId="ADAL" clId="{BA8FC952-DEB5-42EA-9CEF-AAAB0BD76BEA}" dt="2022-10-25T15:14:38.058" v="174" actId="207"/>
          <ac:spMkLst>
            <pc:docMk/>
            <pc:sldMk cId="106034676" sldId="256"/>
            <ac:spMk id="2" creationId="{E9263660-1CC0-F60B-A03A-BC6BB76FE036}"/>
          </ac:spMkLst>
        </pc:spChg>
        <pc:spChg chg="mod">
          <ac:chgData name="Tom Breeze" userId="20faff7a-702c-42eb-b477-c086c74eeff5" providerId="ADAL" clId="{BA8FC952-DEB5-42EA-9CEF-AAAB0BD76BEA}" dt="2022-10-25T15:14:29.400" v="173"/>
          <ac:spMkLst>
            <pc:docMk/>
            <pc:sldMk cId="106034676" sldId="256"/>
            <ac:spMk id="3" creationId="{DB1FD051-2F05-A01B-FE8C-42C5A051F18F}"/>
          </ac:spMkLst>
        </pc:spChg>
        <pc:picChg chg="add del mod modCrop">
          <ac:chgData name="Tom Breeze" userId="20faff7a-702c-42eb-b477-c086c74eeff5" providerId="ADAL" clId="{BA8FC952-DEB5-42EA-9CEF-AAAB0BD76BEA}" dt="2022-10-25T15:13:12.923" v="161" actId="478"/>
          <ac:picMkLst>
            <pc:docMk/>
            <pc:sldMk cId="106034676" sldId="256"/>
            <ac:picMk id="5" creationId="{4F5C94D0-46BA-727A-DC8D-2C7E35ACBE73}"/>
          </ac:picMkLst>
        </pc:picChg>
        <pc:picChg chg="add mod ord modCrop">
          <ac:chgData name="Tom Breeze" userId="20faff7a-702c-42eb-b477-c086c74eeff5" providerId="ADAL" clId="{BA8FC952-DEB5-42EA-9CEF-AAAB0BD76BEA}" dt="2022-10-25T15:14:10.466" v="169" actId="18131"/>
          <ac:picMkLst>
            <pc:docMk/>
            <pc:sldMk cId="106034676" sldId="256"/>
            <ac:picMk id="7" creationId="{BA59B483-43D2-624A-DA70-75DDD7B388BE}"/>
          </ac:picMkLst>
        </pc:picChg>
      </pc:sldChg>
      <pc:sldChg chg="modSp add del">
        <pc:chgData name="Tom Breeze" userId="20faff7a-702c-42eb-b477-c086c74eeff5" providerId="ADAL" clId="{BA8FC952-DEB5-42EA-9CEF-AAAB0BD76BEA}" dt="2022-10-25T15:29:06.700" v="658" actId="47"/>
        <pc:sldMkLst>
          <pc:docMk/>
          <pc:sldMk cId="1291199065" sldId="261"/>
        </pc:sldMkLst>
        <pc:spChg chg="mod">
          <ac:chgData name="Tom Breeze" userId="20faff7a-702c-42eb-b477-c086c74eeff5" providerId="ADAL" clId="{BA8FC952-DEB5-42EA-9CEF-AAAB0BD76BEA}" dt="2022-10-25T15:11:34.969" v="149" actId="20577"/>
          <ac:spMkLst>
            <pc:docMk/>
            <pc:sldMk cId="1291199065" sldId="261"/>
            <ac:spMk id="3" creationId="{46A1F93A-9F82-4478-902B-B4E4FB6BC362}"/>
          </ac:spMkLst>
        </pc:spChg>
      </pc:sldChg>
      <pc:sldChg chg="del ord">
        <pc:chgData name="Tom Breeze" userId="20faff7a-702c-42eb-b477-c086c74eeff5" providerId="ADAL" clId="{BA8FC952-DEB5-42EA-9CEF-AAAB0BD76BEA}" dt="2022-10-25T17:16:11.142" v="6572" actId="47"/>
        <pc:sldMkLst>
          <pc:docMk/>
          <pc:sldMk cId="2740131155" sldId="262"/>
        </pc:sldMkLst>
      </pc:sldChg>
      <pc:sldChg chg="modAnim">
        <pc:chgData name="Tom Breeze" userId="20faff7a-702c-42eb-b477-c086c74eeff5" providerId="ADAL" clId="{BA8FC952-DEB5-42EA-9CEF-AAAB0BD76BEA}" dt="2022-10-25T15:08:54.056" v="21"/>
        <pc:sldMkLst>
          <pc:docMk/>
          <pc:sldMk cId="2717374894" sldId="267"/>
        </pc:sldMkLst>
      </pc:sldChg>
      <pc:sldChg chg="addSp delSp modSp mod delAnim modAnim">
        <pc:chgData name="Tom Breeze" userId="20faff7a-702c-42eb-b477-c086c74eeff5" providerId="ADAL" clId="{BA8FC952-DEB5-42EA-9CEF-AAAB0BD76BEA}" dt="2022-10-26T10:15:48.354" v="6575" actId="20577"/>
        <pc:sldMkLst>
          <pc:docMk/>
          <pc:sldMk cId="3704019285" sldId="271"/>
        </pc:sldMkLst>
        <pc:spChg chg="add mod ord">
          <ac:chgData name="Tom Breeze" userId="20faff7a-702c-42eb-b477-c086c74eeff5" providerId="ADAL" clId="{BA8FC952-DEB5-42EA-9CEF-AAAB0BD76BEA}" dt="2022-10-25T15:25:14.093" v="592" actId="167"/>
          <ac:spMkLst>
            <pc:docMk/>
            <pc:sldMk cId="3704019285" sldId="271"/>
            <ac:spMk id="3" creationId="{15EB0731-6F3F-EB18-200F-75C395734431}"/>
          </ac:spMkLst>
        </pc:spChg>
        <pc:spChg chg="add del mod">
          <ac:chgData name="Tom Breeze" userId="20faff7a-702c-42eb-b477-c086c74eeff5" providerId="ADAL" clId="{BA8FC952-DEB5-42EA-9CEF-AAAB0BD76BEA}" dt="2022-10-25T15:25:21.086" v="598" actId="20577"/>
          <ac:spMkLst>
            <pc:docMk/>
            <pc:sldMk cId="3704019285" sldId="271"/>
            <ac:spMk id="4" creationId="{5F3E8C4B-3FFF-41F7-8EC6-EC55DB5B304F}"/>
          </ac:spMkLst>
        </pc:spChg>
        <pc:spChg chg="del">
          <ac:chgData name="Tom Breeze" userId="20faff7a-702c-42eb-b477-c086c74eeff5" providerId="ADAL" clId="{BA8FC952-DEB5-42EA-9CEF-AAAB0BD76BEA}" dt="2022-10-25T15:14:57.035" v="177" actId="478"/>
          <ac:spMkLst>
            <pc:docMk/>
            <pc:sldMk cId="3704019285" sldId="271"/>
            <ac:spMk id="5" creationId="{71DCE091-1544-434E-8E67-71F8B33A1A27}"/>
          </ac:spMkLst>
        </pc:spChg>
        <pc:spChg chg="mod">
          <ac:chgData name="Tom Breeze" userId="20faff7a-702c-42eb-b477-c086c74eeff5" providerId="ADAL" clId="{BA8FC952-DEB5-42EA-9CEF-AAAB0BD76BEA}" dt="2022-10-26T10:15:48.354" v="6575" actId="20577"/>
          <ac:spMkLst>
            <pc:docMk/>
            <pc:sldMk cId="3704019285" sldId="271"/>
            <ac:spMk id="14" creationId="{3630D0F5-AB15-4A75-A209-B6836381C3DB}"/>
          </ac:spMkLst>
        </pc:spChg>
        <pc:picChg chg="add del mod">
          <ac:chgData name="Tom Breeze" userId="20faff7a-702c-42eb-b477-c086c74eeff5" providerId="ADAL" clId="{BA8FC952-DEB5-42EA-9CEF-AAAB0BD76BEA}" dt="2022-10-25T15:17:39.442" v="232" actId="478"/>
          <ac:picMkLst>
            <pc:docMk/>
            <pc:sldMk cId="3704019285" sldId="271"/>
            <ac:picMk id="6" creationId="{692707BB-BB61-D119-6C6B-E7A0BD8594AD}"/>
          </ac:picMkLst>
        </pc:picChg>
        <pc:picChg chg="add del mod">
          <ac:chgData name="Tom Breeze" userId="20faff7a-702c-42eb-b477-c086c74eeff5" providerId="ADAL" clId="{BA8FC952-DEB5-42EA-9CEF-AAAB0BD76BEA}" dt="2022-10-25T15:20:35.725" v="281" actId="478"/>
          <ac:picMkLst>
            <pc:docMk/>
            <pc:sldMk cId="3704019285" sldId="271"/>
            <ac:picMk id="7" creationId="{423E8471-4348-44F6-B9AB-ED6671493384}"/>
          </ac:picMkLst>
        </pc:picChg>
        <pc:picChg chg="add del mod">
          <ac:chgData name="Tom Breeze" userId="20faff7a-702c-42eb-b477-c086c74eeff5" providerId="ADAL" clId="{BA8FC952-DEB5-42EA-9CEF-AAAB0BD76BEA}" dt="2022-10-25T15:18:30.800" v="277" actId="478"/>
          <ac:picMkLst>
            <pc:docMk/>
            <pc:sldMk cId="3704019285" sldId="271"/>
            <ac:picMk id="8" creationId="{43D591AB-9F13-0648-B56F-B392450C0F72}"/>
          </ac:picMkLst>
        </pc:picChg>
        <pc:picChg chg="add mod">
          <ac:chgData name="Tom Breeze" userId="20faff7a-702c-42eb-b477-c086c74eeff5" providerId="ADAL" clId="{BA8FC952-DEB5-42EA-9CEF-AAAB0BD76BEA}" dt="2022-10-25T15:24:47.647" v="590" actId="208"/>
          <ac:picMkLst>
            <pc:docMk/>
            <pc:sldMk cId="3704019285" sldId="271"/>
            <ac:picMk id="10" creationId="{2C0BD19E-70B1-62A1-8FB9-13A90200141C}"/>
          </ac:picMkLst>
        </pc:picChg>
        <pc:picChg chg="del">
          <ac:chgData name="Tom Breeze" userId="20faff7a-702c-42eb-b477-c086c74eeff5" providerId="ADAL" clId="{BA8FC952-DEB5-42EA-9CEF-AAAB0BD76BEA}" dt="2022-10-25T15:14:58.450" v="178" actId="478"/>
          <ac:picMkLst>
            <pc:docMk/>
            <pc:sldMk cId="3704019285" sldId="271"/>
            <ac:picMk id="19" creationId="{79D1EA90-CFE2-48F9-B206-982F506FD9C9}"/>
          </ac:picMkLst>
        </pc:picChg>
      </pc:sldChg>
      <pc:sldChg chg="modSp mod">
        <pc:chgData name="Tom Breeze" userId="20faff7a-702c-42eb-b477-c086c74eeff5" providerId="ADAL" clId="{BA8FC952-DEB5-42EA-9CEF-AAAB0BD76BEA}" dt="2022-10-25T15:14:47.301" v="176" actId="20577"/>
        <pc:sldMkLst>
          <pc:docMk/>
          <pc:sldMk cId="2227374682" sldId="295"/>
        </pc:sldMkLst>
        <pc:spChg chg="mod">
          <ac:chgData name="Tom Breeze" userId="20faff7a-702c-42eb-b477-c086c74eeff5" providerId="ADAL" clId="{BA8FC952-DEB5-42EA-9CEF-AAAB0BD76BEA}" dt="2022-10-25T15:14:47.301" v="176" actId="20577"/>
          <ac:spMkLst>
            <pc:docMk/>
            <pc:sldMk cId="2227374682" sldId="295"/>
            <ac:spMk id="18" creationId="{C650B52B-2AAE-47FD-9AE7-8A64944ACD2A}"/>
          </ac:spMkLst>
        </pc:spChg>
      </pc:sldChg>
      <pc:sldChg chg="modSp mod">
        <pc:chgData name="Tom Breeze" userId="20faff7a-702c-42eb-b477-c086c74eeff5" providerId="ADAL" clId="{BA8FC952-DEB5-42EA-9CEF-AAAB0BD76BEA}" dt="2022-10-26T10:16:22.921" v="6586" actId="20577"/>
        <pc:sldMkLst>
          <pc:docMk/>
          <pc:sldMk cId="2803568035" sldId="296"/>
        </pc:sldMkLst>
        <pc:spChg chg="mod">
          <ac:chgData name="Tom Breeze" userId="20faff7a-702c-42eb-b477-c086c74eeff5" providerId="ADAL" clId="{BA8FC952-DEB5-42EA-9CEF-AAAB0BD76BEA}" dt="2022-10-26T10:16:22.921" v="6586" actId="20577"/>
          <ac:spMkLst>
            <pc:docMk/>
            <pc:sldMk cId="2803568035" sldId="296"/>
            <ac:spMk id="16" creationId="{D9274998-66BB-49AC-AFAD-99CEF83AD8FF}"/>
          </ac:spMkLst>
        </pc:spChg>
      </pc:sldChg>
      <pc:sldChg chg="modSp mod modAnim">
        <pc:chgData name="Tom Breeze" userId="20faff7a-702c-42eb-b477-c086c74eeff5" providerId="ADAL" clId="{BA8FC952-DEB5-42EA-9CEF-AAAB0BD76BEA}" dt="2022-10-26T10:16:56.895" v="6592" actId="20577"/>
        <pc:sldMkLst>
          <pc:docMk/>
          <pc:sldMk cId="1580372866" sldId="297"/>
        </pc:sldMkLst>
        <pc:spChg chg="mod">
          <ac:chgData name="Tom Breeze" userId="20faff7a-702c-42eb-b477-c086c74eeff5" providerId="ADAL" clId="{BA8FC952-DEB5-42EA-9CEF-AAAB0BD76BEA}" dt="2022-10-25T15:34:40.764" v="796" actId="20577"/>
          <ac:spMkLst>
            <pc:docMk/>
            <pc:sldMk cId="1580372866" sldId="297"/>
            <ac:spMk id="3" creationId="{46A1F93A-9F82-4478-902B-B4E4FB6BC362}"/>
          </ac:spMkLst>
        </pc:spChg>
        <pc:spChg chg="mod">
          <ac:chgData name="Tom Breeze" userId="20faff7a-702c-42eb-b477-c086c74eeff5" providerId="ADAL" clId="{BA8FC952-DEB5-42EA-9CEF-AAAB0BD76BEA}" dt="2022-10-26T10:16:56.895" v="6592" actId="20577"/>
          <ac:spMkLst>
            <pc:docMk/>
            <pc:sldMk cId="1580372866" sldId="297"/>
            <ac:spMk id="7" creationId="{79C3AC66-62B2-4186-AD32-93F5B5B3D327}"/>
          </ac:spMkLst>
        </pc:spChg>
      </pc:sldChg>
      <pc:sldChg chg="modSp mod">
        <pc:chgData name="Tom Breeze" userId="20faff7a-702c-42eb-b477-c086c74eeff5" providerId="ADAL" clId="{BA8FC952-DEB5-42EA-9CEF-AAAB0BD76BEA}" dt="2022-10-26T10:16:27.755" v="6588" actId="20577"/>
        <pc:sldMkLst>
          <pc:docMk/>
          <pc:sldMk cId="40909757" sldId="299"/>
        </pc:sldMkLst>
        <pc:spChg chg="mod">
          <ac:chgData name="Tom Breeze" userId="20faff7a-702c-42eb-b477-c086c74eeff5" providerId="ADAL" clId="{BA8FC952-DEB5-42EA-9CEF-AAAB0BD76BEA}" dt="2022-10-26T10:16:27.755" v="6588" actId="20577"/>
          <ac:spMkLst>
            <pc:docMk/>
            <pc:sldMk cId="40909757" sldId="299"/>
            <ac:spMk id="14" creationId="{E03C5DA3-4D33-484D-87D2-00DBBB52BAB3}"/>
          </ac:spMkLst>
        </pc:spChg>
      </pc:sldChg>
      <pc:sldChg chg="modSp del mod">
        <pc:chgData name="Tom Breeze" userId="20faff7a-702c-42eb-b477-c086c74eeff5" providerId="ADAL" clId="{BA8FC952-DEB5-42EA-9CEF-AAAB0BD76BEA}" dt="2022-10-25T15:28:28.176" v="657" actId="47"/>
        <pc:sldMkLst>
          <pc:docMk/>
          <pc:sldMk cId="477128510" sldId="300"/>
        </pc:sldMkLst>
        <pc:spChg chg="mod">
          <ac:chgData name="Tom Breeze" userId="20faff7a-702c-42eb-b477-c086c74eeff5" providerId="ADAL" clId="{BA8FC952-DEB5-42EA-9CEF-AAAB0BD76BEA}" dt="2022-10-25T15:25:35.402" v="620" actId="20577"/>
          <ac:spMkLst>
            <pc:docMk/>
            <pc:sldMk cId="477128510" sldId="300"/>
            <ac:spMk id="2" creationId="{6E40AB44-CB57-4CF4-9C5A-3E7991A70944}"/>
          </ac:spMkLst>
        </pc:spChg>
      </pc:sldChg>
      <pc:sldChg chg="modSp mod">
        <pc:chgData name="Tom Breeze" userId="20faff7a-702c-42eb-b477-c086c74eeff5" providerId="ADAL" clId="{BA8FC952-DEB5-42EA-9CEF-AAAB0BD76BEA}" dt="2022-10-30T18:35:04.876" v="6612" actId="20577"/>
        <pc:sldMkLst>
          <pc:docMk/>
          <pc:sldMk cId="1591593084" sldId="303"/>
        </pc:sldMkLst>
        <pc:spChg chg="mod">
          <ac:chgData name="Tom Breeze" userId="20faff7a-702c-42eb-b477-c086c74eeff5" providerId="ADAL" clId="{BA8FC952-DEB5-42EA-9CEF-AAAB0BD76BEA}" dt="2022-10-30T18:35:04.876" v="6612" actId="20577"/>
          <ac:spMkLst>
            <pc:docMk/>
            <pc:sldMk cId="1591593084" sldId="303"/>
            <ac:spMk id="6" creationId="{AF2C71B4-5221-4D16-B66C-B673199629BF}"/>
          </ac:spMkLst>
        </pc:spChg>
      </pc:sldChg>
      <pc:sldChg chg="modSp mod">
        <pc:chgData name="Tom Breeze" userId="20faff7a-702c-42eb-b477-c086c74eeff5" providerId="ADAL" clId="{BA8FC952-DEB5-42EA-9CEF-AAAB0BD76BEA}" dt="2022-10-26T10:16:18.091" v="6584" actId="20577"/>
        <pc:sldMkLst>
          <pc:docMk/>
          <pc:sldMk cId="2211490065" sldId="304"/>
        </pc:sldMkLst>
        <pc:spChg chg="mod">
          <ac:chgData name="Tom Breeze" userId="20faff7a-702c-42eb-b477-c086c74eeff5" providerId="ADAL" clId="{BA8FC952-DEB5-42EA-9CEF-AAAB0BD76BEA}" dt="2022-10-26T10:16:18.091" v="6584" actId="20577"/>
          <ac:spMkLst>
            <pc:docMk/>
            <pc:sldMk cId="2211490065" sldId="304"/>
            <ac:spMk id="8" creationId="{60B82A34-C6A1-44E0-ACED-0921428BCB40}"/>
          </ac:spMkLst>
        </pc:spChg>
      </pc:sldChg>
      <pc:sldChg chg="addSp delSp modSp mod ord">
        <pc:chgData name="Tom Breeze" userId="20faff7a-702c-42eb-b477-c086c74eeff5" providerId="ADAL" clId="{BA8FC952-DEB5-42EA-9CEF-AAAB0BD76BEA}" dt="2022-10-26T10:16:08.670" v="6580" actId="20577"/>
        <pc:sldMkLst>
          <pc:docMk/>
          <pc:sldMk cId="15358264" sldId="305"/>
        </pc:sldMkLst>
        <pc:spChg chg="add mod">
          <ac:chgData name="Tom Breeze" userId="20faff7a-702c-42eb-b477-c086c74eeff5" providerId="ADAL" clId="{BA8FC952-DEB5-42EA-9CEF-AAAB0BD76BEA}" dt="2022-10-25T15:31:49.885" v="720" actId="1076"/>
          <ac:spMkLst>
            <pc:docMk/>
            <pc:sldMk cId="15358264" sldId="305"/>
            <ac:spMk id="2" creationId="{1F2DF8E4-4E91-66E0-5887-A4A635B1FBB9}"/>
          </ac:spMkLst>
        </pc:spChg>
        <pc:spChg chg="add del mod">
          <ac:chgData name="Tom Breeze" userId="20faff7a-702c-42eb-b477-c086c74eeff5" providerId="ADAL" clId="{BA8FC952-DEB5-42EA-9CEF-AAAB0BD76BEA}" dt="2022-10-25T15:32:45.716" v="725"/>
          <ac:spMkLst>
            <pc:docMk/>
            <pc:sldMk cId="15358264" sldId="305"/>
            <ac:spMk id="3" creationId="{F435C545-CC9B-65E3-CD51-DC90DC2795DB}"/>
          </ac:spMkLst>
        </pc:spChg>
        <pc:spChg chg="mod">
          <ac:chgData name="Tom Breeze" userId="20faff7a-702c-42eb-b477-c086c74eeff5" providerId="ADAL" clId="{BA8FC952-DEB5-42EA-9CEF-AAAB0BD76BEA}" dt="2022-10-26T10:16:08.670" v="6580" actId="20577"/>
          <ac:spMkLst>
            <pc:docMk/>
            <pc:sldMk cId="15358264" sldId="305"/>
            <ac:spMk id="8" creationId="{D78B2549-8B4B-47F8-BF4A-EB8178CA9570}"/>
          </ac:spMkLst>
        </pc:spChg>
        <pc:picChg chg="mod">
          <ac:chgData name="Tom Breeze" userId="20faff7a-702c-42eb-b477-c086c74eeff5" providerId="ADAL" clId="{BA8FC952-DEB5-42EA-9CEF-AAAB0BD76BEA}" dt="2022-10-25T15:29:55.750" v="661" actId="1076"/>
          <ac:picMkLst>
            <pc:docMk/>
            <pc:sldMk cId="15358264" sldId="305"/>
            <ac:picMk id="4" creationId="{633C8FF9-0C9F-486B-AC05-E902981805A5}"/>
          </ac:picMkLst>
        </pc:picChg>
      </pc:sldChg>
      <pc:sldChg chg="addSp modSp mod modAnim">
        <pc:chgData name="Tom Breeze" userId="20faff7a-702c-42eb-b477-c086c74eeff5" providerId="ADAL" clId="{BA8FC952-DEB5-42EA-9CEF-AAAB0BD76BEA}" dt="2022-10-26T10:16:02.248" v="6578" actId="20577"/>
        <pc:sldMkLst>
          <pc:docMk/>
          <pc:sldMk cId="955838819" sldId="306"/>
        </pc:sldMkLst>
        <pc:spChg chg="mod">
          <ac:chgData name="Tom Breeze" userId="20faff7a-702c-42eb-b477-c086c74eeff5" providerId="ADAL" clId="{BA8FC952-DEB5-42EA-9CEF-AAAB0BD76BEA}" dt="2022-10-25T15:28:10.644" v="654" actId="20577"/>
          <ac:spMkLst>
            <pc:docMk/>
            <pc:sldMk cId="955838819" sldId="306"/>
            <ac:spMk id="2" creationId="{6E40AB44-CB57-4CF4-9C5A-3E7991A70944}"/>
          </ac:spMkLst>
        </pc:spChg>
        <pc:spChg chg="mod">
          <ac:chgData name="Tom Breeze" userId="20faff7a-702c-42eb-b477-c086c74eeff5" providerId="ADAL" clId="{BA8FC952-DEB5-42EA-9CEF-AAAB0BD76BEA}" dt="2022-10-25T15:27:45.320" v="630" actId="1076"/>
          <ac:spMkLst>
            <pc:docMk/>
            <pc:sldMk cId="955838819" sldId="306"/>
            <ac:spMk id="26" creationId="{D9FA3524-35B3-4F7D-B242-3DAA895E25DB}"/>
          </ac:spMkLst>
        </pc:spChg>
        <pc:spChg chg="mod">
          <ac:chgData name="Tom Breeze" userId="20faff7a-702c-42eb-b477-c086c74eeff5" providerId="ADAL" clId="{BA8FC952-DEB5-42EA-9CEF-AAAB0BD76BEA}" dt="2022-10-25T15:27:53.974" v="632" actId="1076"/>
          <ac:spMkLst>
            <pc:docMk/>
            <pc:sldMk cId="955838819" sldId="306"/>
            <ac:spMk id="27" creationId="{D7776FB1-DEE6-48F2-BD82-25A095338FFF}"/>
          </ac:spMkLst>
        </pc:spChg>
        <pc:spChg chg="mod">
          <ac:chgData name="Tom Breeze" userId="20faff7a-702c-42eb-b477-c086c74eeff5" providerId="ADAL" clId="{BA8FC952-DEB5-42EA-9CEF-AAAB0BD76BEA}" dt="2022-10-25T15:27:48.694" v="631" actId="1076"/>
          <ac:spMkLst>
            <pc:docMk/>
            <pc:sldMk cId="955838819" sldId="306"/>
            <ac:spMk id="28" creationId="{C37990EE-4487-4722-881D-C259F822F410}"/>
          </ac:spMkLst>
        </pc:spChg>
        <pc:spChg chg="mod">
          <ac:chgData name="Tom Breeze" userId="20faff7a-702c-42eb-b477-c086c74eeff5" providerId="ADAL" clId="{BA8FC952-DEB5-42EA-9CEF-AAAB0BD76BEA}" dt="2022-10-25T15:28:05.197" v="634" actId="1076"/>
          <ac:spMkLst>
            <pc:docMk/>
            <pc:sldMk cId="955838819" sldId="306"/>
            <ac:spMk id="29" creationId="{ADBD1BF3-730E-4D19-9437-F4E7D1711944}"/>
          </ac:spMkLst>
        </pc:spChg>
        <pc:spChg chg="mod">
          <ac:chgData name="Tom Breeze" userId="20faff7a-702c-42eb-b477-c086c74eeff5" providerId="ADAL" clId="{BA8FC952-DEB5-42EA-9CEF-AAAB0BD76BEA}" dt="2022-10-25T15:28:00.382" v="633" actId="1076"/>
          <ac:spMkLst>
            <pc:docMk/>
            <pc:sldMk cId="955838819" sldId="306"/>
            <ac:spMk id="30" creationId="{3B4F95E1-6CBD-40EA-8E20-C9DC7168C827}"/>
          </ac:spMkLst>
        </pc:spChg>
        <pc:spChg chg="mod">
          <ac:chgData name="Tom Breeze" userId="20faff7a-702c-42eb-b477-c086c74eeff5" providerId="ADAL" clId="{BA8FC952-DEB5-42EA-9CEF-AAAB0BD76BEA}" dt="2022-10-25T15:27:53.974" v="632" actId="1076"/>
          <ac:spMkLst>
            <pc:docMk/>
            <pc:sldMk cId="955838819" sldId="306"/>
            <ac:spMk id="31" creationId="{D3F9D737-0549-4E9F-A3FD-5C106CEBA010}"/>
          </ac:spMkLst>
        </pc:spChg>
        <pc:spChg chg="mod">
          <ac:chgData name="Tom Breeze" userId="20faff7a-702c-42eb-b477-c086c74eeff5" providerId="ADAL" clId="{BA8FC952-DEB5-42EA-9CEF-AAAB0BD76BEA}" dt="2022-10-26T10:16:02.248" v="6578" actId="20577"/>
          <ac:spMkLst>
            <pc:docMk/>
            <pc:sldMk cId="955838819" sldId="306"/>
            <ac:spMk id="32" creationId="{347C99A1-CE40-4370-8D19-5EF5F8BF6611}"/>
          </ac:spMkLst>
        </pc:spChg>
        <pc:graphicFrameChg chg="mod">
          <ac:chgData name="Tom Breeze" userId="20faff7a-702c-42eb-b477-c086c74eeff5" providerId="ADAL" clId="{BA8FC952-DEB5-42EA-9CEF-AAAB0BD76BEA}" dt="2022-10-25T15:27:41.256" v="629" actId="14100"/>
          <ac:graphicFrameMkLst>
            <pc:docMk/>
            <pc:sldMk cId="955838819" sldId="306"/>
            <ac:graphicFrameMk id="25" creationId="{089D96C3-22D4-425D-980B-0BDEFA4B8DF3}"/>
          </ac:graphicFrameMkLst>
        </pc:graphicFrameChg>
        <pc:picChg chg="add mod">
          <ac:chgData name="Tom Breeze" userId="20faff7a-702c-42eb-b477-c086c74eeff5" providerId="ADAL" clId="{BA8FC952-DEB5-42EA-9CEF-AAAB0BD76BEA}" dt="2022-10-25T15:27:11.216" v="627"/>
          <ac:picMkLst>
            <pc:docMk/>
            <pc:sldMk cId="955838819" sldId="306"/>
            <ac:picMk id="3" creationId="{C8C12E55-FC54-344E-7670-3DF6E1B44998}"/>
          </ac:picMkLst>
        </pc:picChg>
        <pc:picChg chg="add mod">
          <ac:chgData name="Tom Breeze" userId="20faff7a-702c-42eb-b477-c086c74eeff5" providerId="ADAL" clId="{BA8FC952-DEB5-42EA-9CEF-AAAB0BD76BEA}" dt="2022-10-25T15:27:11.216" v="627"/>
          <ac:picMkLst>
            <pc:docMk/>
            <pc:sldMk cId="955838819" sldId="306"/>
            <ac:picMk id="5" creationId="{70ED8BE6-521A-CA84-5A0A-55AE47961E2B}"/>
          </ac:picMkLst>
        </pc:picChg>
      </pc:sldChg>
      <pc:sldChg chg="addSp modSp mod">
        <pc:chgData name="Tom Breeze" userId="20faff7a-702c-42eb-b477-c086c74eeff5" providerId="ADAL" clId="{BA8FC952-DEB5-42EA-9CEF-AAAB0BD76BEA}" dt="2022-10-25T15:10:32.711" v="145" actId="1076"/>
        <pc:sldMkLst>
          <pc:docMk/>
          <pc:sldMk cId="586524872" sldId="311"/>
        </pc:sldMkLst>
        <pc:spChg chg="mod">
          <ac:chgData name="Tom Breeze" userId="20faff7a-702c-42eb-b477-c086c74eeff5" providerId="ADAL" clId="{BA8FC952-DEB5-42EA-9CEF-AAAB0BD76BEA}" dt="2022-10-25T15:10:02.303" v="97" actId="1076"/>
          <ac:spMkLst>
            <pc:docMk/>
            <pc:sldMk cId="586524872" sldId="311"/>
            <ac:spMk id="5" creationId="{FD11F3ED-9841-401D-8D9E-1961A817E362}"/>
          </ac:spMkLst>
        </pc:spChg>
        <pc:spChg chg="add mod">
          <ac:chgData name="Tom Breeze" userId="20faff7a-702c-42eb-b477-c086c74eeff5" providerId="ADAL" clId="{BA8FC952-DEB5-42EA-9CEF-AAAB0BD76BEA}" dt="2022-10-25T15:10:32.711" v="145" actId="1076"/>
          <ac:spMkLst>
            <pc:docMk/>
            <pc:sldMk cId="586524872" sldId="311"/>
            <ac:spMk id="6" creationId="{31998DB5-C2DB-15BC-E62A-E598EF7AAF4E}"/>
          </ac:spMkLst>
        </pc:spChg>
        <pc:picChg chg="mod">
          <ac:chgData name="Tom Breeze" userId="20faff7a-702c-42eb-b477-c086c74eeff5" providerId="ADAL" clId="{BA8FC952-DEB5-42EA-9CEF-AAAB0BD76BEA}" dt="2022-10-25T15:09:59.464" v="96" actId="14100"/>
          <ac:picMkLst>
            <pc:docMk/>
            <pc:sldMk cId="586524872" sldId="311"/>
            <ac:picMk id="7" creationId="{D143FA22-F2E4-49A9-A79F-2D6195AB5545}"/>
          </ac:picMkLst>
        </pc:picChg>
      </pc:sldChg>
      <pc:sldChg chg="del">
        <pc:chgData name="Tom Breeze" userId="20faff7a-702c-42eb-b477-c086c74eeff5" providerId="ADAL" clId="{BA8FC952-DEB5-42EA-9CEF-AAAB0BD76BEA}" dt="2022-10-25T15:32:17.611" v="721" actId="47"/>
        <pc:sldMkLst>
          <pc:docMk/>
          <pc:sldMk cId="3919689397" sldId="314"/>
        </pc:sldMkLst>
      </pc:sldChg>
      <pc:sldChg chg="addSp delSp modSp mod ord modAnim">
        <pc:chgData name="Tom Breeze" userId="20faff7a-702c-42eb-b477-c086c74eeff5" providerId="ADAL" clId="{BA8FC952-DEB5-42EA-9CEF-AAAB0BD76BEA}" dt="2022-10-26T10:17:10.912" v="6594" actId="20577"/>
        <pc:sldMkLst>
          <pc:docMk/>
          <pc:sldMk cId="904137447" sldId="315"/>
        </pc:sldMkLst>
        <pc:spChg chg="mod">
          <ac:chgData name="Tom Breeze" userId="20faff7a-702c-42eb-b477-c086c74eeff5" providerId="ADAL" clId="{BA8FC952-DEB5-42EA-9CEF-AAAB0BD76BEA}" dt="2022-10-25T15:36:08.352" v="836" actId="20577"/>
          <ac:spMkLst>
            <pc:docMk/>
            <pc:sldMk cId="904137447" sldId="315"/>
            <ac:spMk id="2" creationId="{D36AEE21-1F1C-A582-7A9C-2BCEBF69026E}"/>
          </ac:spMkLst>
        </pc:spChg>
        <pc:spChg chg="mod">
          <ac:chgData name="Tom Breeze" userId="20faff7a-702c-42eb-b477-c086c74eeff5" providerId="ADAL" clId="{BA8FC952-DEB5-42EA-9CEF-AAAB0BD76BEA}" dt="2022-10-26T10:17:10.912" v="6594" actId="20577"/>
          <ac:spMkLst>
            <pc:docMk/>
            <pc:sldMk cId="904137447" sldId="315"/>
            <ac:spMk id="3" creationId="{28BBBF29-11F8-C1B0-595B-C5BEDAE6B311}"/>
          </ac:spMkLst>
        </pc:spChg>
        <pc:picChg chg="add mod">
          <ac:chgData name="Tom Breeze" userId="20faff7a-702c-42eb-b477-c086c74eeff5" providerId="ADAL" clId="{BA8FC952-DEB5-42EA-9CEF-AAAB0BD76BEA}" dt="2022-10-25T15:42:27.180" v="1160" actId="1076"/>
          <ac:picMkLst>
            <pc:docMk/>
            <pc:sldMk cId="904137447" sldId="315"/>
            <ac:picMk id="5" creationId="{AA8F0A2B-24F2-FD4E-637D-0CBA18733A35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6" creationId="{25F5F150-5EAC-04D8-E5E4-95BCAFA5008C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8" creationId="{6F9A0F32-D517-217A-DA58-8F7A529317D4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10" creationId="{C512592E-203D-6F96-0221-EEC38D09984B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12" creationId="{7A2A2DB0-540C-C315-6172-652A4B4F23C6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14" creationId="{8BFB3EDB-5799-B89C-3A4E-48ADF0FB0E78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16" creationId="{E18E64F8-F3D0-C0CB-358B-36627DA20A9B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18" creationId="{30BC79A5-E891-15D5-A377-CBC632ECF93B}"/>
          </ac:picMkLst>
        </pc:picChg>
        <pc:picChg chg="del mod">
          <ac:chgData name="Tom Breeze" userId="20faff7a-702c-42eb-b477-c086c74eeff5" providerId="ADAL" clId="{BA8FC952-DEB5-42EA-9CEF-AAAB0BD76BEA}" dt="2022-10-25T15:35:58.489" v="804" actId="478"/>
          <ac:picMkLst>
            <pc:docMk/>
            <pc:sldMk cId="904137447" sldId="315"/>
            <ac:picMk id="20" creationId="{D33FA847-50BC-ADE9-9EA0-9294777CB638}"/>
          </ac:picMkLst>
        </pc:picChg>
      </pc:sldChg>
      <pc:sldChg chg="add del">
        <pc:chgData name="Tom Breeze" userId="20faff7a-702c-42eb-b477-c086c74eeff5" providerId="ADAL" clId="{BA8FC952-DEB5-42EA-9CEF-AAAB0BD76BEA}" dt="2022-10-25T17:10:55.377" v="6198" actId="47"/>
        <pc:sldMkLst>
          <pc:docMk/>
          <pc:sldMk cId="782109496" sldId="316"/>
        </pc:sldMkLst>
      </pc:sldChg>
      <pc:sldChg chg="addSp delSp modSp add mod">
        <pc:chgData name="Tom Breeze" userId="20faff7a-702c-42eb-b477-c086c74eeff5" providerId="ADAL" clId="{BA8FC952-DEB5-42EA-9CEF-AAAB0BD76BEA}" dt="2022-10-26T10:15:52.890" v="6576" actId="20577"/>
        <pc:sldMkLst>
          <pc:docMk/>
          <pc:sldMk cId="521828113" sldId="317"/>
        </pc:sldMkLst>
        <pc:spChg chg="mod">
          <ac:chgData name="Tom Breeze" userId="20faff7a-702c-42eb-b477-c086c74eeff5" providerId="ADAL" clId="{BA8FC952-DEB5-42EA-9CEF-AAAB0BD76BEA}" dt="2022-10-25T15:23:42.556" v="570" actId="5793"/>
          <ac:spMkLst>
            <pc:docMk/>
            <pc:sldMk cId="521828113" sldId="317"/>
            <ac:spMk id="3" creationId="{15EB0731-6F3F-EB18-200F-75C395734431}"/>
          </ac:spMkLst>
        </pc:spChg>
        <pc:spChg chg="del">
          <ac:chgData name="Tom Breeze" userId="20faff7a-702c-42eb-b477-c086c74eeff5" providerId="ADAL" clId="{BA8FC952-DEB5-42EA-9CEF-AAAB0BD76BEA}" dt="2022-10-25T15:20:52.035" v="284" actId="478"/>
          <ac:spMkLst>
            <pc:docMk/>
            <pc:sldMk cId="521828113" sldId="317"/>
            <ac:spMk id="4" creationId="{5F3E8C4B-3FFF-41F7-8EC6-EC55DB5B304F}"/>
          </ac:spMkLst>
        </pc:spChg>
        <pc:spChg chg="mod">
          <ac:chgData name="Tom Breeze" userId="20faff7a-702c-42eb-b477-c086c74eeff5" providerId="ADAL" clId="{BA8FC952-DEB5-42EA-9CEF-AAAB0BD76BEA}" dt="2022-10-25T15:21:01.725" v="293" actId="20577"/>
          <ac:spMkLst>
            <pc:docMk/>
            <pc:sldMk cId="521828113" sldId="317"/>
            <ac:spMk id="13" creationId="{36513BCB-ECFF-40D1-BCFF-1306EBF3FEBE}"/>
          </ac:spMkLst>
        </pc:spChg>
        <pc:spChg chg="mod">
          <ac:chgData name="Tom Breeze" userId="20faff7a-702c-42eb-b477-c086c74eeff5" providerId="ADAL" clId="{BA8FC952-DEB5-42EA-9CEF-AAAB0BD76BEA}" dt="2022-10-26T10:15:52.890" v="6576" actId="20577"/>
          <ac:spMkLst>
            <pc:docMk/>
            <pc:sldMk cId="521828113" sldId="317"/>
            <ac:spMk id="14" creationId="{3630D0F5-AB15-4A75-A209-B6836381C3DB}"/>
          </ac:spMkLst>
        </pc:spChg>
        <pc:picChg chg="add mod">
          <ac:chgData name="Tom Breeze" userId="20faff7a-702c-42eb-b477-c086c74eeff5" providerId="ADAL" clId="{BA8FC952-DEB5-42EA-9CEF-AAAB0BD76BEA}" dt="2022-10-25T15:20:58.558" v="286" actId="1076"/>
          <ac:picMkLst>
            <pc:docMk/>
            <pc:sldMk cId="521828113" sldId="317"/>
            <ac:picMk id="5" creationId="{5C0C5E80-C0B1-468C-D8FD-3BFA67FAB760}"/>
          </ac:picMkLst>
        </pc:picChg>
        <pc:picChg chg="del">
          <ac:chgData name="Tom Breeze" userId="20faff7a-702c-42eb-b477-c086c74eeff5" providerId="ADAL" clId="{BA8FC952-DEB5-42EA-9CEF-AAAB0BD76BEA}" dt="2022-10-25T15:20:46.020" v="283" actId="478"/>
          <ac:picMkLst>
            <pc:docMk/>
            <pc:sldMk cId="521828113" sldId="317"/>
            <ac:picMk id="7" creationId="{423E8471-4348-44F6-B9AB-ED6671493384}"/>
          </ac:picMkLst>
        </pc:picChg>
      </pc:sldChg>
      <pc:sldChg chg="addSp delSp modSp add del mod ord">
        <pc:chgData name="Tom Breeze" userId="20faff7a-702c-42eb-b477-c086c74eeff5" providerId="ADAL" clId="{BA8FC952-DEB5-42EA-9CEF-AAAB0BD76BEA}" dt="2022-10-25T17:16:24.442" v="6573" actId="2696"/>
        <pc:sldMkLst>
          <pc:docMk/>
          <pc:sldMk cId="2554078023" sldId="318"/>
        </pc:sldMkLst>
        <pc:spChg chg="mod">
          <ac:chgData name="Tom Breeze" userId="20faff7a-702c-42eb-b477-c086c74eeff5" providerId="ADAL" clId="{BA8FC952-DEB5-42EA-9CEF-AAAB0BD76BEA}" dt="2022-10-25T16:03:25.050" v="1453" actId="20577"/>
          <ac:spMkLst>
            <pc:docMk/>
            <pc:sldMk cId="2554078023" sldId="318"/>
            <ac:spMk id="2" creationId="{D36AEE21-1F1C-A582-7A9C-2BCEBF69026E}"/>
          </ac:spMkLst>
        </pc:spChg>
        <pc:spChg chg="mod">
          <ac:chgData name="Tom Breeze" userId="20faff7a-702c-42eb-b477-c086c74eeff5" providerId="ADAL" clId="{BA8FC952-DEB5-42EA-9CEF-AAAB0BD76BEA}" dt="2022-10-25T16:27:32.154" v="2645" actId="20577"/>
          <ac:spMkLst>
            <pc:docMk/>
            <pc:sldMk cId="2554078023" sldId="318"/>
            <ac:spMk id="3" creationId="{28BBBF29-11F8-C1B0-595B-C5BEDAE6B311}"/>
          </ac:spMkLst>
        </pc:spChg>
        <pc:spChg chg="add mod">
          <ac:chgData name="Tom Breeze" userId="20faff7a-702c-42eb-b477-c086c74eeff5" providerId="ADAL" clId="{BA8FC952-DEB5-42EA-9CEF-AAAB0BD76BEA}" dt="2022-10-25T17:12:34.381" v="6287" actId="1076"/>
          <ac:spMkLst>
            <pc:docMk/>
            <pc:sldMk cId="2554078023" sldId="318"/>
            <ac:spMk id="5" creationId="{0FD6F78D-1852-1E3A-563D-61B470325776}"/>
          </ac:spMkLst>
        </pc:spChg>
        <pc:spChg chg="add mod">
          <ac:chgData name="Tom Breeze" userId="20faff7a-702c-42eb-b477-c086c74eeff5" providerId="ADAL" clId="{BA8FC952-DEB5-42EA-9CEF-AAAB0BD76BEA}" dt="2022-10-25T17:12:49.140" v="6295" actId="1076"/>
          <ac:spMkLst>
            <pc:docMk/>
            <pc:sldMk cId="2554078023" sldId="318"/>
            <ac:spMk id="7" creationId="{6863B9C6-49E3-BD0A-3CBB-A484776A77ED}"/>
          </ac:spMkLst>
        </pc:spChg>
        <pc:spChg chg="add mod">
          <ac:chgData name="Tom Breeze" userId="20faff7a-702c-42eb-b477-c086c74eeff5" providerId="ADAL" clId="{BA8FC952-DEB5-42EA-9CEF-AAAB0BD76BEA}" dt="2022-10-25T17:13:03.788" v="6303" actId="1076"/>
          <ac:spMkLst>
            <pc:docMk/>
            <pc:sldMk cId="2554078023" sldId="318"/>
            <ac:spMk id="9" creationId="{5DCFA337-E3FF-319D-7AA4-130DFD85EBA8}"/>
          </ac:spMkLst>
        </pc:spChg>
        <pc:spChg chg="add mod">
          <ac:chgData name="Tom Breeze" userId="20faff7a-702c-42eb-b477-c086c74eeff5" providerId="ADAL" clId="{BA8FC952-DEB5-42EA-9CEF-AAAB0BD76BEA}" dt="2022-10-25T17:13:15.160" v="6312" actId="1076"/>
          <ac:spMkLst>
            <pc:docMk/>
            <pc:sldMk cId="2554078023" sldId="318"/>
            <ac:spMk id="11" creationId="{0551E7E4-21F3-ED57-C55E-727D6BC20991}"/>
          </ac:spMkLst>
        </pc:spChg>
        <pc:picChg chg="del">
          <ac:chgData name="Tom Breeze" userId="20faff7a-702c-42eb-b477-c086c74eeff5" providerId="ADAL" clId="{BA8FC952-DEB5-42EA-9CEF-AAAB0BD76BEA}" dt="2022-10-25T16:12:24.230" v="2230" actId="478"/>
          <ac:picMkLst>
            <pc:docMk/>
            <pc:sldMk cId="2554078023" sldId="318"/>
            <ac:picMk id="6" creationId="{25F5F150-5EAC-04D8-E5E4-95BCAFA5008C}"/>
          </ac:picMkLst>
        </pc:picChg>
        <pc:picChg chg="del">
          <ac:chgData name="Tom Breeze" userId="20faff7a-702c-42eb-b477-c086c74eeff5" providerId="ADAL" clId="{BA8FC952-DEB5-42EA-9CEF-AAAB0BD76BEA}" dt="2022-10-25T16:12:24.230" v="2230" actId="478"/>
          <ac:picMkLst>
            <pc:docMk/>
            <pc:sldMk cId="2554078023" sldId="318"/>
            <ac:picMk id="8" creationId="{6F9A0F32-D517-217A-DA58-8F7A529317D4}"/>
          </ac:picMkLst>
        </pc:picChg>
        <pc:picChg chg="mod">
          <ac:chgData name="Tom Breeze" userId="20faff7a-702c-42eb-b477-c086c74eeff5" providerId="ADAL" clId="{BA8FC952-DEB5-42EA-9CEF-AAAB0BD76BEA}" dt="2022-10-25T16:13:36.018" v="2245" actId="1076"/>
          <ac:picMkLst>
            <pc:docMk/>
            <pc:sldMk cId="2554078023" sldId="318"/>
            <ac:picMk id="10" creationId="{C512592E-203D-6F96-0221-EEC38D09984B}"/>
          </ac:picMkLst>
        </pc:picChg>
        <pc:picChg chg="del">
          <ac:chgData name="Tom Breeze" userId="20faff7a-702c-42eb-b477-c086c74eeff5" providerId="ADAL" clId="{BA8FC952-DEB5-42EA-9CEF-AAAB0BD76BEA}" dt="2022-10-25T16:12:24.230" v="2230" actId="478"/>
          <ac:picMkLst>
            <pc:docMk/>
            <pc:sldMk cId="2554078023" sldId="318"/>
            <ac:picMk id="12" creationId="{7A2A2DB0-540C-C315-6172-652A4B4F23C6}"/>
          </ac:picMkLst>
        </pc:picChg>
        <pc:picChg chg="mod">
          <ac:chgData name="Tom Breeze" userId="20faff7a-702c-42eb-b477-c086c74eeff5" providerId="ADAL" clId="{BA8FC952-DEB5-42EA-9CEF-AAAB0BD76BEA}" dt="2022-10-25T16:13:36.018" v="2245" actId="1076"/>
          <ac:picMkLst>
            <pc:docMk/>
            <pc:sldMk cId="2554078023" sldId="318"/>
            <ac:picMk id="14" creationId="{8BFB3EDB-5799-B89C-3A4E-48ADF0FB0E78}"/>
          </ac:picMkLst>
        </pc:picChg>
        <pc:picChg chg="del">
          <ac:chgData name="Tom Breeze" userId="20faff7a-702c-42eb-b477-c086c74eeff5" providerId="ADAL" clId="{BA8FC952-DEB5-42EA-9CEF-AAAB0BD76BEA}" dt="2022-10-25T16:12:24.230" v="2230" actId="478"/>
          <ac:picMkLst>
            <pc:docMk/>
            <pc:sldMk cId="2554078023" sldId="318"/>
            <ac:picMk id="16" creationId="{E18E64F8-F3D0-C0CB-358B-36627DA20A9B}"/>
          </ac:picMkLst>
        </pc:picChg>
        <pc:picChg chg="mod">
          <ac:chgData name="Tom Breeze" userId="20faff7a-702c-42eb-b477-c086c74eeff5" providerId="ADAL" clId="{BA8FC952-DEB5-42EA-9CEF-AAAB0BD76BEA}" dt="2022-10-25T16:13:36.018" v="2245" actId="1076"/>
          <ac:picMkLst>
            <pc:docMk/>
            <pc:sldMk cId="2554078023" sldId="318"/>
            <ac:picMk id="18" creationId="{30BC79A5-E891-15D5-A377-CBC632ECF93B}"/>
          </ac:picMkLst>
        </pc:picChg>
        <pc:picChg chg="mod">
          <ac:chgData name="Tom Breeze" userId="20faff7a-702c-42eb-b477-c086c74eeff5" providerId="ADAL" clId="{BA8FC952-DEB5-42EA-9CEF-AAAB0BD76BEA}" dt="2022-10-25T16:13:36.018" v="2245" actId="1076"/>
          <ac:picMkLst>
            <pc:docMk/>
            <pc:sldMk cId="2554078023" sldId="318"/>
            <ac:picMk id="20" creationId="{D33FA847-50BC-ADE9-9EA0-9294777CB638}"/>
          </ac:picMkLst>
        </pc:picChg>
      </pc:sldChg>
      <pc:sldChg chg="addSp delSp modSp add mod modAnim">
        <pc:chgData name="Tom Breeze" userId="20faff7a-702c-42eb-b477-c086c74eeff5" providerId="ADAL" clId="{BA8FC952-DEB5-42EA-9CEF-AAAB0BD76BEA}" dt="2022-10-26T10:17:21.734" v="6598" actId="20577"/>
        <pc:sldMkLst>
          <pc:docMk/>
          <pc:sldMk cId="2255064096" sldId="319"/>
        </pc:sldMkLst>
        <pc:spChg chg="mod">
          <ac:chgData name="Tom Breeze" userId="20faff7a-702c-42eb-b477-c086c74eeff5" providerId="ADAL" clId="{BA8FC952-DEB5-42EA-9CEF-AAAB0BD76BEA}" dt="2022-10-26T10:17:17.834" v="6596" actId="20577"/>
          <ac:spMkLst>
            <pc:docMk/>
            <pc:sldMk cId="2255064096" sldId="319"/>
            <ac:spMk id="3" creationId="{28BBBF29-11F8-C1B0-595B-C5BEDAE6B311}"/>
          </ac:spMkLst>
        </pc:spChg>
        <pc:spChg chg="add mod">
          <ac:chgData name="Tom Breeze" userId="20faff7a-702c-42eb-b477-c086c74eeff5" providerId="ADAL" clId="{BA8FC952-DEB5-42EA-9CEF-AAAB0BD76BEA}" dt="2022-10-26T10:17:21.734" v="6598" actId="20577"/>
          <ac:spMkLst>
            <pc:docMk/>
            <pc:sldMk cId="2255064096" sldId="319"/>
            <ac:spMk id="5" creationId="{139C8A6C-12C7-A7AC-1BE5-A781B1F3DBF8}"/>
          </ac:spMkLst>
        </pc:spChg>
        <pc:picChg chg="add mod">
          <ac:chgData name="Tom Breeze" userId="20faff7a-702c-42eb-b477-c086c74eeff5" providerId="ADAL" clId="{BA8FC952-DEB5-42EA-9CEF-AAAB0BD76BEA}" dt="2022-10-25T15:47:32.487" v="1267" actId="208"/>
          <ac:picMkLst>
            <pc:docMk/>
            <pc:sldMk cId="2255064096" sldId="319"/>
            <ac:picMk id="7" creationId="{532F2928-9F96-DF11-6522-64FE6383E16E}"/>
          </ac:picMkLst>
        </pc:picChg>
        <pc:picChg chg="add del mod modCrop">
          <ac:chgData name="Tom Breeze" userId="20faff7a-702c-42eb-b477-c086c74eeff5" providerId="ADAL" clId="{BA8FC952-DEB5-42EA-9CEF-AAAB0BD76BEA}" dt="2022-10-25T15:52:29.242" v="1277" actId="478"/>
          <ac:picMkLst>
            <pc:docMk/>
            <pc:sldMk cId="2255064096" sldId="319"/>
            <ac:picMk id="9" creationId="{4EFBE6E7-A69F-AE12-00B6-A6627A883EC2}"/>
          </ac:picMkLst>
        </pc:picChg>
        <pc:picChg chg="add mod">
          <ac:chgData name="Tom Breeze" userId="20faff7a-702c-42eb-b477-c086c74eeff5" providerId="ADAL" clId="{BA8FC952-DEB5-42EA-9CEF-AAAB0BD76BEA}" dt="2022-10-25T15:52:54.939" v="1283" actId="14100"/>
          <ac:picMkLst>
            <pc:docMk/>
            <pc:sldMk cId="2255064096" sldId="319"/>
            <ac:picMk id="11" creationId="{E4FECF33-6415-AB76-A218-AAFC0309E66E}"/>
          </ac:picMkLst>
        </pc:picChg>
        <pc:picChg chg="add mod modCrop">
          <ac:chgData name="Tom Breeze" userId="20faff7a-702c-42eb-b477-c086c74eeff5" providerId="ADAL" clId="{BA8FC952-DEB5-42EA-9CEF-AAAB0BD76BEA}" dt="2022-10-25T15:53:10.539" v="1287" actId="1076"/>
          <ac:picMkLst>
            <pc:docMk/>
            <pc:sldMk cId="2255064096" sldId="319"/>
            <ac:picMk id="13" creationId="{FBCA6671-4FDE-6FFD-48A0-3F5A3397B5AA}"/>
          </ac:picMkLst>
        </pc:picChg>
      </pc:sldChg>
      <pc:sldChg chg="addSp delSp modSp add mod delAnim modAnim">
        <pc:chgData name="Tom Breeze" userId="20faff7a-702c-42eb-b477-c086c74eeff5" providerId="ADAL" clId="{BA8FC952-DEB5-42EA-9CEF-AAAB0BD76BEA}" dt="2022-10-26T10:17:34.197" v="6602" actId="20577"/>
        <pc:sldMkLst>
          <pc:docMk/>
          <pc:sldMk cId="1036159642" sldId="320"/>
        </pc:sldMkLst>
        <pc:spChg chg="mod">
          <ac:chgData name="Tom Breeze" userId="20faff7a-702c-42eb-b477-c086c74eeff5" providerId="ADAL" clId="{BA8FC952-DEB5-42EA-9CEF-AAAB0BD76BEA}" dt="2022-10-26T10:17:31.111" v="6600" actId="20577"/>
          <ac:spMkLst>
            <pc:docMk/>
            <pc:sldMk cId="1036159642" sldId="320"/>
            <ac:spMk id="3" creationId="{28BBBF29-11F8-C1B0-595B-C5BEDAE6B311}"/>
          </ac:spMkLst>
        </pc:spChg>
        <pc:spChg chg="mod">
          <ac:chgData name="Tom Breeze" userId="20faff7a-702c-42eb-b477-c086c74eeff5" providerId="ADAL" clId="{BA8FC952-DEB5-42EA-9CEF-AAAB0BD76BEA}" dt="2022-10-26T10:17:34.197" v="6602" actId="20577"/>
          <ac:spMkLst>
            <pc:docMk/>
            <pc:sldMk cId="1036159642" sldId="320"/>
            <ac:spMk id="5" creationId="{139C8A6C-12C7-A7AC-1BE5-A781B1F3DBF8}"/>
          </ac:spMkLst>
        </pc:spChg>
        <pc:picChg chg="add mod">
          <ac:chgData name="Tom Breeze" userId="20faff7a-702c-42eb-b477-c086c74eeff5" providerId="ADAL" clId="{BA8FC952-DEB5-42EA-9CEF-AAAB0BD76BEA}" dt="2022-10-25T16:01:33.104" v="1405" actId="1076"/>
          <ac:picMkLst>
            <pc:docMk/>
            <pc:sldMk cId="1036159642" sldId="320"/>
            <ac:picMk id="6" creationId="{2D19501D-B710-BD5E-79DA-285D598A49FB}"/>
          </ac:picMkLst>
        </pc:picChg>
        <pc:picChg chg="del">
          <ac:chgData name="Tom Breeze" userId="20faff7a-702c-42eb-b477-c086c74eeff5" providerId="ADAL" clId="{BA8FC952-DEB5-42EA-9CEF-AAAB0BD76BEA}" dt="2022-10-25T15:54:45.624" v="1338" actId="478"/>
          <ac:picMkLst>
            <pc:docMk/>
            <pc:sldMk cId="1036159642" sldId="320"/>
            <ac:picMk id="7" creationId="{532F2928-9F96-DF11-6522-64FE6383E16E}"/>
          </ac:picMkLst>
        </pc:picChg>
        <pc:picChg chg="add mod">
          <ac:chgData name="Tom Breeze" userId="20faff7a-702c-42eb-b477-c086c74eeff5" providerId="ADAL" clId="{BA8FC952-DEB5-42EA-9CEF-AAAB0BD76BEA}" dt="2022-10-25T16:02:49.852" v="1423" actId="14100"/>
          <ac:picMkLst>
            <pc:docMk/>
            <pc:sldMk cId="1036159642" sldId="320"/>
            <ac:picMk id="9" creationId="{04BCB479-8AB8-7829-E3CF-EAC6D1B8C452}"/>
          </ac:picMkLst>
        </pc:picChg>
        <pc:picChg chg="del">
          <ac:chgData name="Tom Breeze" userId="20faff7a-702c-42eb-b477-c086c74eeff5" providerId="ADAL" clId="{BA8FC952-DEB5-42EA-9CEF-AAAB0BD76BEA}" dt="2022-10-25T16:01:13.922" v="1395" actId="478"/>
          <ac:picMkLst>
            <pc:docMk/>
            <pc:sldMk cId="1036159642" sldId="320"/>
            <ac:picMk id="11" creationId="{E4FECF33-6415-AB76-A218-AAFC0309E66E}"/>
          </ac:picMkLst>
        </pc:picChg>
        <pc:picChg chg="del">
          <ac:chgData name="Tom Breeze" userId="20faff7a-702c-42eb-b477-c086c74eeff5" providerId="ADAL" clId="{BA8FC952-DEB5-42EA-9CEF-AAAB0BD76BEA}" dt="2022-10-25T16:01:14.513" v="1396" actId="478"/>
          <ac:picMkLst>
            <pc:docMk/>
            <pc:sldMk cId="1036159642" sldId="320"/>
            <ac:picMk id="13" creationId="{FBCA6671-4FDE-6FFD-48A0-3F5A3397B5AA}"/>
          </ac:picMkLst>
        </pc:picChg>
      </pc:sldChg>
      <pc:sldChg chg="addSp delSp modSp add mod modAnim">
        <pc:chgData name="Tom Breeze" userId="20faff7a-702c-42eb-b477-c086c74eeff5" providerId="ADAL" clId="{BA8FC952-DEB5-42EA-9CEF-AAAB0BD76BEA}" dt="2022-10-25T16:24:20.166" v="2573"/>
        <pc:sldMkLst>
          <pc:docMk/>
          <pc:sldMk cId="3624413668" sldId="321"/>
        </pc:sldMkLst>
        <pc:spChg chg="mod">
          <ac:chgData name="Tom Breeze" userId="20faff7a-702c-42eb-b477-c086c74eeff5" providerId="ADAL" clId="{BA8FC952-DEB5-42EA-9CEF-AAAB0BD76BEA}" dt="2022-10-25T16:14:32.475" v="2285" actId="13926"/>
          <ac:spMkLst>
            <pc:docMk/>
            <pc:sldMk cId="3624413668" sldId="321"/>
            <ac:spMk id="3" creationId="{28BBBF29-11F8-C1B0-595B-C5BEDAE6B311}"/>
          </ac:spMkLst>
        </pc:spChg>
        <pc:spChg chg="add del mod">
          <ac:chgData name="Tom Breeze" userId="20faff7a-702c-42eb-b477-c086c74eeff5" providerId="ADAL" clId="{BA8FC952-DEB5-42EA-9CEF-AAAB0BD76BEA}" dt="2022-10-25T16:06:35.599" v="1589" actId="478"/>
          <ac:spMkLst>
            <pc:docMk/>
            <pc:sldMk cId="3624413668" sldId="321"/>
            <ac:spMk id="7" creationId="{530CB2AD-37CD-A2A5-0988-79010CC201B5}"/>
          </ac:spMkLst>
        </pc:spChg>
        <pc:graphicFrameChg chg="add del mod modGraphic">
          <ac:chgData name="Tom Breeze" userId="20faff7a-702c-42eb-b477-c086c74eeff5" providerId="ADAL" clId="{BA8FC952-DEB5-42EA-9CEF-AAAB0BD76BEA}" dt="2022-10-25T16:05:22.613" v="1545" actId="1032"/>
          <ac:graphicFrameMkLst>
            <pc:docMk/>
            <pc:sldMk cId="3624413668" sldId="321"/>
            <ac:graphicFrameMk id="5" creationId="{552843A0-8F41-A3B8-EFFC-6C7249A927EA}"/>
          </ac:graphicFrameMkLst>
        </pc:graphicFrame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6" creationId="{25F5F150-5EAC-04D8-E5E4-95BCAFA5008C}"/>
          </ac:picMkLst>
        </pc:pic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8" creationId="{6F9A0F32-D517-217A-DA58-8F7A529317D4}"/>
          </ac:picMkLst>
        </pc:picChg>
        <pc:picChg chg="add mod">
          <ac:chgData name="Tom Breeze" userId="20faff7a-702c-42eb-b477-c086c74eeff5" providerId="ADAL" clId="{BA8FC952-DEB5-42EA-9CEF-AAAB0BD76BEA}" dt="2022-10-25T16:23:37.724" v="2569"/>
          <ac:picMkLst>
            <pc:docMk/>
            <pc:sldMk cId="3624413668" sldId="321"/>
            <ac:picMk id="9" creationId="{103A82A3-4EFE-73B9-9A52-CCF6FE1BD7D7}"/>
          </ac:picMkLst>
        </pc:pic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10" creationId="{C512592E-203D-6F96-0221-EEC38D09984B}"/>
          </ac:picMkLst>
        </pc:pic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12" creationId="{7A2A2DB0-540C-C315-6172-652A4B4F23C6}"/>
          </ac:picMkLst>
        </pc:pic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14" creationId="{8BFB3EDB-5799-B89C-3A4E-48ADF0FB0E78}"/>
          </ac:picMkLst>
        </pc:pic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16" creationId="{E18E64F8-F3D0-C0CB-358B-36627DA20A9B}"/>
          </ac:picMkLst>
        </pc:pic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18" creationId="{30BC79A5-E891-15D5-A377-CBC632ECF93B}"/>
          </ac:picMkLst>
        </pc:picChg>
        <pc:picChg chg="del">
          <ac:chgData name="Tom Breeze" userId="20faff7a-702c-42eb-b477-c086c74eeff5" providerId="ADAL" clId="{BA8FC952-DEB5-42EA-9CEF-AAAB0BD76BEA}" dt="2022-10-25T16:04:20.634" v="1455" actId="478"/>
          <ac:picMkLst>
            <pc:docMk/>
            <pc:sldMk cId="3624413668" sldId="321"/>
            <ac:picMk id="20" creationId="{D33FA847-50BC-ADE9-9EA0-9294777CB638}"/>
          </ac:picMkLst>
        </pc:picChg>
      </pc:sldChg>
      <pc:sldChg chg="addSp modSp add del mod modAnim">
        <pc:chgData name="Tom Breeze" userId="20faff7a-702c-42eb-b477-c086c74eeff5" providerId="ADAL" clId="{BA8FC952-DEB5-42EA-9CEF-AAAB0BD76BEA}" dt="2022-10-25T16:41:30.559" v="3321" actId="47"/>
        <pc:sldMkLst>
          <pc:docMk/>
          <pc:sldMk cId="257688110" sldId="322"/>
        </pc:sldMkLst>
        <pc:spChg chg="mod">
          <ac:chgData name="Tom Breeze" userId="20faff7a-702c-42eb-b477-c086c74eeff5" providerId="ADAL" clId="{BA8FC952-DEB5-42EA-9CEF-AAAB0BD76BEA}" dt="2022-10-25T16:26:57.737" v="2585" actId="255"/>
          <ac:spMkLst>
            <pc:docMk/>
            <pc:sldMk cId="257688110" sldId="322"/>
            <ac:spMk id="3" creationId="{28BBBF29-11F8-C1B0-595B-C5BEDAE6B311}"/>
          </ac:spMkLst>
        </pc:spChg>
        <pc:picChg chg="add mod">
          <ac:chgData name="Tom Breeze" userId="20faff7a-702c-42eb-b477-c086c74eeff5" providerId="ADAL" clId="{BA8FC952-DEB5-42EA-9CEF-AAAB0BD76BEA}" dt="2022-10-25T16:23:16.864" v="2568"/>
          <ac:picMkLst>
            <pc:docMk/>
            <pc:sldMk cId="257688110" sldId="322"/>
            <ac:picMk id="5" creationId="{6A9E2B27-5BE4-D73F-E6BA-711E2CE9F7B4}"/>
          </ac:picMkLst>
        </pc:picChg>
      </pc:sldChg>
      <pc:sldChg chg="addSp delSp modSp add mod modAnim">
        <pc:chgData name="Tom Breeze" userId="20faff7a-702c-42eb-b477-c086c74eeff5" providerId="ADAL" clId="{BA8FC952-DEB5-42EA-9CEF-AAAB0BD76BEA}" dt="2022-10-25T16:46:16.919" v="3764"/>
        <pc:sldMkLst>
          <pc:docMk/>
          <pc:sldMk cId="868025536" sldId="323"/>
        </pc:sldMkLst>
        <pc:spChg chg="mod">
          <ac:chgData name="Tom Breeze" userId="20faff7a-702c-42eb-b477-c086c74eeff5" providerId="ADAL" clId="{BA8FC952-DEB5-42EA-9CEF-AAAB0BD76BEA}" dt="2022-10-25T16:28:15.882" v="2707" actId="6549"/>
          <ac:spMkLst>
            <pc:docMk/>
            <pc:sldMk cId="868025536" sldId="323"/>
            <ac:spMk id="3" creationId="{28BBBF29-11F8-C1B0-595B-C5BEDAE6B311}"/>
          </ac:spMkLst>
        </pc:spChg>
        <pc:graphicFrameChg chg="add del mod">
          <ac:chgData name="Tom Breeze" userId="20faff7a-702c-42eb-b477-c086c74eeff5" providerId="ADAL" clId="{BA8FC952-DEB5-42EA-9CEF-AAAB0BD76BEA}" dt="2022-10-25T16:17:38.409" v="2355"/>
          <ac:graphicFrameMkLst>
            <pc:docMk/>
            <pc:sldMk cId="868025536" sldId="323"/>
            <ac:graphicFrameMk id="5" creationId="{85B882B8-1DC9-17B4-12B8-25E272CAAC6E}"/>
          </ac:graphicFrameMkLst>
        </pc:graphicFrameChg>
        <pc:picChg chg="add mod">
          <ac:chgData name="Tom Breeze" userId="20faff7a-702c-42eb-b477-c086c74eeff5" providerId="ADAL" clId="{BA8FC952-DEB5-42EA-9CEF-AAAB0BD76BEA}" dt="2022-10-25T16:38:21.290" v="3102"/>
          <ac:picMkLst>
            <pc:docMk/>
            <pc:sldMk cId="868025536" sldId="323"/>
            <ac:picMk id="6" creationId="{384AFDDB-CF7C-AC0B-6C48-DD6C93F99822}"/>
          </ac:picMkLst>
        </pc:picChg>
      </pc:sldChg>
      <pc:sldChg chg="addSp modSp add mod modAnim">
        <pc:chgData name="Tom Breeze" userId="20faff7a-702c-42eb-b477-c086c74eeff5" providerId="ADAL" clId="{BA8FC952-DEB5-42EA-9CEF-AAAB0BD76BEA}" dt="2022-10-25T16:44:14.335" v="3545"/>
        <pc:sldMkLst>
          <pc:docMk/>
          <pc:sldMk cId="1906974882" sldId="324"/>
        </pc:sldMkLst>
        <pc:spChg chg="mod">
          <ac:chgData name="Tom Breeze" userId="20faff7a-702c-42eb-b477-c086c74eeff5" providerId="ADAL" clId="{BA8FC952-DEB5-42EA-9CEF-AAAB0BD76BEA}" dt="2022-10-25T16:16:43.698" v="2353" actId="20578"/>
          <ac:spMkLst>
            <pc:docMk/>
            <pc:sldMk cId="1906974882" sldId="324"/>
            <ac:spMk id="3" creationId="{28BBBF29-11F8-C1B0-595B-C5BEDAE6B311}"/>
          </ac:spMkLst>
        </pc:spChg>
        <pc:picChg chg="add mod">
          <ac:chgData name="Tom Breeze" userId="20faff7a-702c-42eb-b477-c086c74eeff5" providerId="ADAL" clId="{BA8FC952-DEB5-42EA-9CEF-AAAB0BD76BEA}" dt="2022-10-25T16:23:12.204" v="2567"/>
          <ac:picMkLst>
            <pc:docMk/>
            <pc:sldMk cId="1906974882" sldId="324"/>
            <ac:picMk id="5" creationId="{4558DA0F-81D5-FC2D-65AD-AA78017DE580}"/>
          </ac:picMkLst>
        </pc:picChg>
      </pc:sldChg>
      <pc:sldChg chg="add del">
        <pc:chgData name="Tom Breeze" userId="20faff7a-702c-42eb-b477-c086c74eeff5" providerId="ADAL" clId="{BA8FC952-DEB5-42EA-9CEF-AAAB0BD76BEA}" dt="2022-10-25T16:27:42.233" v="2646" actId="47"/>
        <pc:sldMkLst>
          <pc:docMk/>
          <pc:sldMk cId="1460119186" sldId="325"/>
        </pc:sldMkLst>
      </pc:sldChg>
      <pc:sldChg chg="addSp delSp modSp add mod">
        <pc:chgData name="Tom Breeze" userId="20faff7a-702c-42eb-b477-c086c74eeff5" providerId="ADAL" clId="{BA8FC952-DEB5-42EA-9CEF-AAAB0BD76BEA}" dt="2022-10-26T10:26:04.825" v="6610" actId="20577"/>
        <pc:sldMkLst>
          <pc:docMk/>
          <pc:sldMk cId="2647664090" sldId="325"/>
        </pc:sldMkLst>
        <pc:spChg chg="mod">
          <ac:chgData name="Tom Breeze" userId="20faff7a-702c-42eb-b477-c086c74eeff5" providerId="ADAL" clId="{BA8FC952-DEB5-42EA-9CEF-AAAB0BD76BEA}" dt="2022-10-26T10:26:04.825" v="6610" actId="20577"/>
          <ac:spMkLst>
            <pc:docMk/>
            <pc:sldMk cId="2647664090" sldId="325"/>
            <ac:spMk id="3" creationId="{28BBBF29-11F8-C1B0-595B-C5BEDAE6B311}"/>
          </ac:spMkLst>
        </pc:spChg>
        <pc:graphicFrameChg chg="add del mod">
          <ac:chgData name="Tom Breeze" userId="20faff7a-702c-42eb-b477-c086c74eeff5" providerId="ADAL" clId="{BA8FC952-DEB5-42EA-9CEF-AAAB0BD76BEA}" dt="2022-10-25T16:32:07.717" v="2978"/>
          <ac:graphicFrameMkLst>
            <pc:docMk/>
            <pc:sldMk cId="2647664090" sldId="325"/>
            <ac:graphicFrameMk id="5" creationId="{CB7006CB-F38D-CADD-D4D4-9635FF394389}"/>
          </ac:graphicFrameMkLst>
        </pc:graphicFrameChg>
        <pc:picChg chg="add del mod">
          <ac:chgData name="Tom Breeze" userId="20faff7a-702c-42eb-b477-c086c74eeff5" providerId="ADAL" clId="{BA8FC952-DEB5-42EA-9CEF-AAAB0BD76BEA}" dt="2022-10-25T16:38:19.356" v="3101" actId="21"/>
          <ac:picMkLst>
            <pc:docMk/>
            <pc:sldMk cId="2647664090" sldId="325"/>
            <ac:picMk id="6" creationId="{315E491C-6C98-A8D8-3B02-714631F3E9C0}"/>
          </ac:picMkLst>
        </pc:picChg>
        <pc:picChg chg="add mod">
          <ac:chgData name="Tom Breeze" userId="20faff7a-702c-42eb-b477-c086c74eeff5" providerId="ADAL" clId="{BA8FC952-DEB5-42EA-9CEF-AAAB0BD76BEA}" dt="2022-10-25T16:38:27.113" v="3103" actId="1076"/>
          <ac:picMkLst>
            <pc:docMk/>
            <pc:sldMk cId="2647664090" sldId="325"/>
            <ac:picMk id="7" creationId="{6B8DE5D2-63C1-0D64-FD6B-E6BFA547AC69}"/>
          </ac:picMkLst>
        </pc:picChg>
      </pc:sldChg>
      <pc:sldChg chg="add del">
        <pc:chgData name="Tom Breeze" userId="20faff7a-702c-42eb-b477-c086c74eeff5" providerId="ADAL" clId="{BA8FC952-DEB5-42EA-9CEF-AAAB0BD76BEA}" dt="2022-10-25T16:34:06.750" v="2994" actId="47"/>
        <pc:sldMkLst>
          <pc:docMk/>
          <pc:sldMk cId="1482545584" sldId="326"/>
        </pc:sldMkLst>
      </pc:sldChg>
      <pc:sldChg chg="addSp delSp modSp add mod">
        <pc:chgData name="Tom Breeze" userId="20faff7a-702c-42eb-b477-c086c74eeff5" providerId="ADAL" clId="{BA8FC952-DEB5-42EA-9CEF-AAAB0BD76BEA}" dt="2022-10-25T16:38:40.450" v="3105"/>
        <pc:sldMkLst>
          <pc:docMk/>
          <pc:sldMk cId="2477539908" sldId="327"/>
        </pc:sldMkLst>
        <pc:spChg chg="mod">
          <ac:chgData name="Tom Breeze" userId="20faff7a-702c-42eb-b477-c086c74eeff5" providerId="ADAL" clId="{BA8FC952-DEB5-42EA-9CEF-AAAB0BD76BEA}" dt="2022-10-25T16:37:34.055" v="3098" actId="20577"/>
          <ac:spMkLst>
            <pc:docMk/>
            <pc:sldMk cId="2477539908" sldId="327"/>
            <ac:spMk id="3" creationId="{28BBBF29-11F8-C1B0-595B-C5BEDAE6B311}"/>
          </ac:spMkLst>
        </pc:spChg>
        <pc:graphicFrameChg chg="add del mod">
          <ac:chgData name="Tom Breeze" userId="20faff7a-702c-42eb-b477-c086c74eeff5" providerId="ADAL" clId="{BA8FC952-DEB5-42EA-9CEF-AAAB0BD76BEA}" dt="2022-10-25T16:34:13.457" v="2996"/>
          <ac:graphicFrameMkLst>
            <pc:docMk/>
            <pc:sldMk cId="2477539908" sldId="327"/>
            <ac:graphicFrameMk id="5" creationId="{C16863B5-677D-EAA9-8740-4AB720DA5EAE}"/>
          </ac:graphicFrameMkLst>
        </pc:graphicFrameChg>
        <pc:picChg chg="add del mod">
          <ac:chgData name="Tom Breeze" userId="20faff7a-702c-42eb-b477-c086c74eeff5" providerId="ADAL" clId="{BA8FC952-DEB5-42EA-9CEF-AAAB0BD76BEA}" dt="2022-10-25T16:38:40.204" v="3104" actId="478"/>
          <ac:picMkLst>
            <pc:docMk/>
            <pc:sldMk cId="2477539908" sldId="327"/>
            <ac:picMk id="6" creationId="{5CDE892A-8DDA-B30C-4986-ADDE1C22066F}"/>
          </ac:picMkLst>
        </pc:picChg>
        <pc:picChg chg="add mod">
          <ac:chgData name="Tom Breeze" userId="20faff7a-702c-42eb-b477-c086c74eeff5" providerId="ADAL" clId="{BA8FC952-DEB5-42EA-9CEF-AAAB0BD76BEA}" dt="2022-10-25T16:38:40.450" v="3105"/>
          <ac:picMkLst>
            <pc:docMk/>
            <pc:sldMk cId="2477539908" sldId="327"/>
            <ac:picMk id="7" creationId="{4D5DB26A-B82D-030C-B451-1C22565C3F1A}"/>
          </ac:picMkLst>
        </pc:picChg>
      </pc:sldChg>
      <pc:sldChg chg="addSp delSp modSp add mod">
        <pc:chgData name="Tom Breeze" userId="20faff7a-702c-42eb-b477-c086c74eeff5" providerId="ADAL" clId="{BA8FC952-DEB5-42EA-9CEF-AAAB0BD76BEA}" dt="2022-10-25T16:38:44.430" v="3107"/>
        <pc:sldMkLst>
          <pc:docMk/>
          <pc:sldMk cId="1371325345" sldId="328"/>
        </pc:sldMkLst>
        <pc:spChg chg="mod">
          <ac:chgData name="Tom Breeze" userId="20faff7a-702c-42eb-b477-c086c74eeff5" providerId="ADAL" clId="{BA8FC952-DEB5-42EA-9CEF-AAAB0BD76BEA}" dt="2022-10-25T16:37:17.441" v="3089" actId="14100"/>
          <ac:spMkLst>
            <pc:docMk/>
            <pc:sldMk cId="1371325345" sldId="328"/>
            <ac:spMk id="3" creationId="{28BBBF29-11F8-C1B0-595B-C5BEDAE6B311}"/>
          </ac:spMkLst>
        </pc:spChg>
        <pc:graphicFrameChg chg="add del mod">
          <ac:chgData name="Tom Breeze" userId="20faff7a-702c-42eb-b477-c086c74eeff5" providerId="ADAL" clId="{BA8FC952-DEB5-42EA-9CEF-AAAB0BD76BEA}" dt="2022-10-25T16:35:07.712" v="3019"/>
          <ac:graphicFrameMkLst>
            <pc:docMk/>
            <pc:sldMk cId="1371325345" sldId="328"/>
            <ac:graphicFrameMk id="5" creationId="{4923973A-2E8B-76B6-1033-A25C5763DB0A}"/>
          </ac:graphicFrameMkLst>
        </pc:graphicFrameChg>
        <pc:picChg chg="add del mod">
          <ac:chgData name="Tom Breeze" userId="20faff7a-702c-42eb-b477-c086c74eeff5" providerId="ADAL" clId="{BA8FC952-DEB5-42EA-9CEF-AAAB0BD76BEA}" dt="2022-10-25T16:38:43.933" v="3106" actId="478"/>
          <ac:picMkLst>
            <pc:docMk/>
            <pc:sldMk cId="1371325345" sldId="328"/>
            <ac:picMk id="6" creationId="{0B7D24FB-1404-9218-AEEF-4383724EABA0}"/>
          </ac:picMkLst>
        </pc:picChg>
        <pc:picChg chg="add mod">
          <ac:chgData name="Tom Breeze" userId="20faff7a-702c-42eb-b477-c086c74eeff5" providerId="ADAL" clId="{BA8FC952-DEB5-42EA-9CEF-AAAB0BD76BEA}" dt="2022-10-25T16:38:44.430" v="3107"/>
          <ac:picMkLst>
            <pc:docMk/>
            <pc:sldMk cId="1371325345" sldId="328"/>
            <ac:picMk id="7" creationId="{128659BC-1CC9-4AAD-DF9F-11AEE7BCD235}"/>
          </ac:picMkLst>
        </pc:picChg>
      </pc:sldChg>
      <pc:sldChg chg="modSp add modAnim">
        <pc:chgData name="Tom Breeze" userId="20faff7a-702c-42eb-b477-c086c74eeff5" providerId="ADAL" clId="{BA8FC952-DEB5-42EA-9CEF-AAAB0BD76BEA}" dt="2022-10-25T16:41:16.177" v="3320"/>
        <pc:sldMkLst>
          <pc:docMk/>
          <pc:sldMk cId="2616512530" sldId="329"/>
        </pc:sldMkLst>
        <pc:spChg chg="mod">
          <ac:chgData name="Tom Breeze" userId="20faff7a-702c-42eb-b477-c086c74eeff5" providerId="ADAL" clId="{BA8FC952-DEB5-42EA-9CEF-AAAB0BD76BEA}" dt="2022-10-25T16:40:46.013" v="3313" actId="20577"/>
          <ac:spMkLst>
            <pc:docMk/>
            <pc:sldMk cId="2616512530" sldId="329"/>
            <ac:spMk id="3" creationId="{28BBBF29-11F8-C1B0-595B-C5BEDAE6B311}"/>
          </ac:spMkLst>
        </pc:spChg>
      </pc:sldChg>
      <pc:sldChg chg="modSp add mod modAnim">
        <pc:chgData name="Tom Breeze" userId="20faff7a-702c-42eb-b477-c086c74eeff5" providerId="ADAL" clId="{BA8FC952-DEB5-42EA-9CEF-AAAB0BD76BEA}" dt="2022-10-30T18:37:13.733" v="6616" actId="20577"/>
        <pc:sldMkLst>
          <pc:docMk/>
          <pc:sldMk cId="3937563730" sldId="330"/>
        </pc:sldMkLst>
        <pc:spChg chg="mod">
          <ac:chgData name="Tom Breeze" userId="20faff7a-702c-42eb-b477-c086c74eeff5" providerId="ADAL" clId="{BA8FC952-DEB5-42EA-9CEF-AAAB0BD76BEA}" dt="2022-10-30T18:37:13.733" v="6616" actId="20577"/>
          <ac:spMkLst>
            <pc:docMk/>
            <pc:sldMk cId="3937563730" sldId="330"/>
            <ac:spMk id="3" creationId="{28BBBF29-11F8-C1B0-595B-C5BEDAE6B311}"/>
          </ac:spMkLst>
        </pc:spChg>
      </pc:sldChg>
      <pc:sldChg chg="modSp add mod ord modAnim">
        <pc:chgData name="Tom Breeze" userId="20faff7a-702c-42eb-b477-c086c74eeff5" providerId="ADAL" clId="{BA8FC952-DEB5-42EA-9CEF-AAAB0BD76BEA}" dt="2022-10-25T16:48:25.913" v="3922"/>
        <pc:sldMkLst>
          <pc:docMk/>
          <pc:sldMk cId="1893049658" sldId="331"/>
        </pc:sldMkLst>
        <pc:spChg chg="mod">
          <ac:chgData name="Tom Breeze" userId="20faff7a-702c-42eb-b477-c086c74eeff5" providerId="ADAL" clId="{BA8FC952-DEB5-42EA-9CEF-AAAB0BD76BEA}" dt="2022-10-25T16:47:55.842" v="3916" actId="20577"/>
          <ac:spMkLst>
            <pc:docMk/>
            <pc:sldMk cId="1893049658" sldId="331"/>
            <ac:spMk id="3" creationId="{28BBBF29-11F8-C1B0-595B-C5BEDAE6B311}"/>
          </ac:spMkLst>
        </pc:spChg>
      </pc:sldChg>
      <pc:sldChg chg="modSp add mod ord modAnim">
        <pc:chgData name="Tom Breeze" userId="20faff7a-702c-42eb-b477-c086c74eeff5" providerId="ADAL" clId="{BA8FC952-DEB5-42EA-9CEF-AAAB0BD76BEA}" dt="2022-10-30T18:37:23.945" v="6618" actId="20577"/>
        <pc:sldMkLst>
          <pc:docMk/>
          <pc:sldMk cId="3700290333" sldId="332"/>
        </pc:sldMkLst>
        <pc:spChg chg="mod">
          <ac:chgData name="Tom Breeze" userId="20faff7a-702c-42eb-b477-c086c74eeff5" providerId="ADAL" clId="{BA8FC952-DEB5-42EA-9CEF-AAAB0BD76BEA}" dt="2022-10-30T18:37:23.945" v="6618" actId="20577"/>
          <ac:spMkLst>
            <pc:docMk/>
            <pc:sldMk cId="3700290333" sldId="332"/>
            <ac:spMk id="3" creationId="{28BBBF29-11F8-C1B0-595B-C5BEDAE6B311}"/>
          </ac:spMkLst>
        </pc:spChg>
      </pc:sldChg>
      <pc:sldChg chg="modSp add mod modAnim">
        <pc:chgData name="Tom Breeze" userId="20faff7a-702c-42eb-b477-c086c74eeff5" providerId="ADAL" clId="{BA8FC952-DEB5-42EA-9CEF-AAAB0BD76BEA}" dt="2022-10-25T17:01:23.888" v="5164" actId="207"/>
        <pc:sldMkLst>
          <pc:docMk/>
          <pc:sldMk cId="429089280" sldId="333"/>
        </pc:sldMkLst>
        <pc:spChg chg="mod">
          <ac:chgData name="Tom Breeze" userId="20faff7a-702c-42eb-b477-c086c74eeff5" providerId="ADAL" clId="{BA8FC952-DEB5-42EA-9CEF-AAAB0BD76BEA}" dt="2022-10-25T17:01:23.888" v="5164" actId="207"/>
          <ac:spMkLst>
            <pc:docMk/>
            <pc:sldMk cId="429089280" sldId="333"/>
            <ac:spMk id="3" creationId="{28BBBF29-11F8-C1B0-595B-C5BEDAE6B311}"/>
          </ac:spMkLst>
        </pc:spChg>
      </pc:sldChg>
      <pc:sldChg chg="modSp add mod ord modAnim">
        <pc:chgData name="Tom Breeze" userId="20faff7a-702c-42eb-b477-c086c74eeff5" providerId="ADAL" clId="{BA8FC952-DEB5-42EA-9CEF-AAAB0BD76BEA}" dt="2022-10-25T17:05:31.871" v="5594" actId="207"/>
        <pc:sldMkLst>
          <pc:docMk/>
          <pc:sldMk cId="3991456811" sldId="334"/>
        </pc:sldMkLst>
        <pc:spChg chg="mod">
          <ac:chgData name="Tom Breeze" userId="20faff7a-702c-42eb-b477-c086c74eeff5" providerId="ADAL" clId="{BA8FC952-DEB5-42EA-9CEF-AAAB0BD76BEA}" dt="2022-10-25T17:05:31.871" v="5594" actId="207"/>
          <ac:spMkLst>
            <pc:docMk/>
            <pc:sldMk cId="3991456811" sldId="334"/>
            <ac:spMk id="3" creationId="{28BBBF29-11F8-C1B0-595B-C5BEDAE6B311}"/>
          </ac:spMkLst>
        </pc:spChg>
      </pc:sldChg>
      <pc:sldChg chg="modSp add mod">
        <pc:chgData name="Tom Breeze" userId="20faff7a-702c-42eb-b477-c086c74eeff5" providerId="ADAL" clId="{BA8FC952-DEB5-42EA-9CEF-AAAB0BD76BEA}" dt="2022-10-25T17:10:46.327" v="6197" actId="207"/>
        <pc:sldMkLst>
          <pc:docMk/>
          <pc:sldMk cId="3398673185" sldId="335"/>
        </pc:sldMkLst>
        <pc:spChg chg="mod">
          <ac:chgData name="Tom Breeze" userId="20faff7a-702c-42eb-b477-c086c74eeff5" providerId="ADAL" clId="{BA8FC952-DEB5-42EA-9CEF-AAAB0BD76BEA}" dt="2022-10-25T17:10:46.327" v="6197" actId="207"/>
          <ac:spMkLst>
            <pc:docMk/>
            <pc:sldMk cId="3398673185" sldId="335"/>
            <ac:spMk id="3" creationId="{28BBBF29-11F8-C1B0-595B-C5BEDAE6B311}"/>
          </ac:spMkLst>
        </pc:spChg>
      </pc:sldChg>
      <pc:sldChg chg="addSp delSp modSp add mod">
        <pc:chgData name="Tom Breeze" userId="20faff7a-702c-42eb-b477-c086c74eeff5" providerId="ADAL" clId="{BA8FC952-DEB5-42EA-9CEF-AAAB0BD76BEA}" dt="2022-10-25T17:15:56.126" v="6571" actId="1076"/>
        <pc:sldMkLst>
          <pc:docMk/>
          <pc:sldMk cId="2956281286" sldId="336"/>
        </pc:sldMkLst>
        <pc:spChg chg="mod">
          <ac:chgData name="Tom Breeze" userId="20faff7a-702c-42eb-b477-c086c74eeff5" providerId="ADAL" clId="{BA8FC952-DEB5-42EA-9CEF-AAAB0BD76BEA}" dt="2022-10-25T17:13:51.813" v="6335" actId="20577"/>
          <ac:spMkLst>
            <pc:docMk/>
            <pc:sldMk cId="2956281286" sldId="336"/>
            <ac:spMk id="2" creationId="{D36AEE21-1F1C-A582-7A9C-2BCEBF69026E}"/>
          </ac:spMkLst>
        </pc:spChg>
        <pc:spChg chg="mod">
          <ac:chgData name="Tom Breeze" userId="20faff7a-702c-42eb-b477-c086c74eeff5" providerId="ADAL" clId="{BA8FC952-DEB5-42EA-9CEF-AAAB0BD76BEA}" dt="2022-10-25T17:15:22.102" v="6568" actId="20577"/>
          <ac:spMkLst>
            <pc:docMk/>
            <pc:sldMk cId="2956281286" sldId="336"/>
            <ac:spMk id="3" creationId="{28BBBF29-11F8-C1B0-595B-C5BEDAE6B311}"/>
          </ac:spMkLst>
        </pc:spChg>
        <pc:picChg chg="add mod">
          <ac:chgData name="Tom Breeze" userId="20faff7a-702c-42eb-b477-c086c74eeff5" providerId="ADAL" clId="{BA8FC952-DEB5-42EA-9CEF-AAAB0BD76BEA}" dt="2022-10-25T17:15:56.126" v="6571" actId="1076"/>
          <ac:picMkLst>
            <pc:docMk/>
            <pc:sldMk cId="2956281286" sldId="336"/>
            <ac:picMk id="5" creationId="{BA2FC7BF-BDD0-2821-6056-BE6FCA2B68A6}"/>
          </ac:picMkLst>
        </pc:picChg>
        <pc:picChg chg="del">
          <ac:chgData name="Tom Breeze" userId="20faff7a-702c-42eb-b477-c086c74eeff5" providerId="ADAL" clId="{BA8FC952-DEB5-42EA-9CEF-AAAB0BD76BEA}" dt="2022-10-25T17:15:26.189" v="6569" actId="478"/>
          <ac:picMkLst>
            <pc:docMk/>
            <pc:sldMk cId="2956281286" sldId="336"/>
            <ac:picMk id="7" creationId="{128659BC-1CC9-4AAD-DF9F-11AEE7BCD23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drive.reading.ac.uk\yf902817\Presentations\Graphs%20for%20EMR%20meetin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304401777858"/>
          <c:y val="3.7487338095938988E-2"/>
          <c:w val="0.84777869277801587"/>
          <c:h val="0.7667306747061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Value!$B$2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59DD-434A-9B0D-37288CF2096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9DD-434A-9B0D-37288CF2096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59DD-434A-9B0D-37288CF2096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59DD-434A-9B0D-37288CF2096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59DD-434A-9B0D-37288CF20963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59DD-434A-9B0D-37288CF20963}"/>
              </c:ext>
            </c:extLst>
          </c:dPt>
          <c:cat>
            <c:strRef>
              <c:f>Value!$A$3:$A$8</c:f>
              <c:strCache>
                <c:ptCount val="6"/>
                <c:pt idx="0">
                  <c:v>Pollinator excluded</c:v>
                </c:pt>
                <c:pt idx="1">
                  <c:v>Open</c:v>
                </c:pt>
                <c:pt idx="2">
                  <c:v>Max pollination</c:v>
                </c:pt>
                <c:pt idx="3">
                  <c:v>Pollinator excluded</c:v>
                </c:pt>
                <c:pt idx="4">
                  <c:v>Open</c:v>
                </c:pt>
                <c:pt idx="5">
                  <c:v>Max pollination</c:v>
                </c:pt>
              </c:strCache>
            </c:strRef>
          </c:cat>
          <c:val>
            <c:numRef>
              <c:f>Value!$B$3:$B$8</c:f>
              <c:numCache>
                <c:formatCode>General</c:formatCode>
                <c:ptCount val="6"/>
                <c:pt idx="0">
                  <c:v>7.7</c:v>
                </c:pt>
                <c:pt idx="1">
                  <c:v>19.600000000000001</c:v>
                </c:pt>
                <c:pt idx="2">
                  <c:v>19.5</c:v>
                </c:pt>
                <c:pt idx="3">
                  <c:v>8.1</c:v>
                </c:pt>
                <c:pt idx="4">
                  <c:v>22.9</c:v>
                </c:pt>
                <c:pt idx="5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DD-434A-9B0D-37288CF20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34488"/>
        <c:axId val="154134880"/>
      </c:barChart>
      <c:catAx>
        <c:axId val="15413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54134880"/>
        <c:crosses val="autoZero"/>
        <c:auto val="1"/>
        <c:lblAlgn val="ctr"/>
        <c:lblOffset val="100"/>
        <c:noMultiLvlLbl val="0"/>
      </c:catAx>
      <c:valAx>
        <c:axId val="154134880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 dirty="0"/>
                  <a:t>£1,000 per hectare</a:t>
                </a:r>
              </a:p>
            </c:rich>
          </c:tx>
          <c:layout>
            <c:manualLayout>
              <c:xMode val="edge"/>
              <c:yMode val="edge"/>
              <c:x val="1.1101459738736097E-3"/>
              <c:y val="0.116159454244204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5413448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5AED8-73F8-4BD0-8B7E-E63828FB59E5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BD50F-7D86-4289-BD40-EFED97B72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anyone wants a user friendly guide, refer to https://fukamilab.github.io/BIO202/09-C-occupancy-models.html also </a:t>
            </a:r>
            <a:r>
              <a:rPr lang="en-GB" dirty="0" err="1"/>
              <a:t>Outhwaite</a:t>
            </a:r>
            <a:r>
              <a:rPr lang="en-GB" dirty="0"/>
              <a:t> et al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BDEE-FCA2-4987-B277-37F66C4001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anyone wants a user friendly guide, refer to https://fukamilab.github.io/BIO202/09-C-occupancy-models.html also </a:t>
            </a:r>
            <a:r>
              <a:rPr lang="en-GB" dirty="0" err="1"/>
              <a:t>Outhwaite</a:t>
            </a:r>
            <a:r>
              <a:rPr lang="en-GB" dirty="0"/>
              <a:t> et al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CBDEE-FCA2-4987-B277-37F66C4001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3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E4A5-B004-E5C4-5759-0A280AFAF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C1A3E-F8BD-3D1F-EEFF-2D1778BC9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A7E7E-2528-CD60-3EA6-EFA6272C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47CD-D315-5B01-0B03-663F14B0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B9914-EDEB-2762-6C9C-D2A68752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77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0005-8941-1525-64D0-53588207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F15EB-122B-72C4-FB04-904A20C1F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6A2E-CADB-19AE-15D8-2B0DA1AB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49DA-E58C-7C63-0682-3C5D3724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C8320-87EF-7B95-194C-71377672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1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C701F-473A-0941-6FFB-69143FE71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F7C0A-3FB2-0051-89B0-A73B11A22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40E1F-97DA-8D6D-856A-97DD31A2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E43F-A317-1525-8A48-9A5C1A03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A6D6E-BF86-6423-3B35-CFE471DF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4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800C-9F1D-B55C-CA9A-F7838301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FC17-2607-86F3-F627-9DF88603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D23DC-6B34-8538-38F1-CD043859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EB66B-5454-6F53-946F-F1024786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2A410-D7D7-7317-5012-8851A9F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5646-6E66-876F-12FA-5D34E675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F2C59-8601-4807-81A0-84E46A10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80EA-987C-C752-F208-5C78B8A4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82CD-DE21-2004-6016-D6B59DAC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6E2A5-D0E7-26CF-2AA4-AC7BED8E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F2A1-299E-81AA-04D6-E91C78B8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6C5BB-7E0C-786B-BDC3-78E2F1BD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7871B-67E8-379C-CA08-5DDB8C413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C02A3-C82B-F8CF-90E0-3099524D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C29A6-CB0D-6324-3ED8-18F62D23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142F5-3CEE-678E-FF2B-82277044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9749-A399-8A7B-8B94-3DD7D806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615F1-A966-449A-8DC6-984200EA5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E5775-ECD9-43F3-41B9-A75FB4CF4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0D571-3158-C33B-9EC6-2A4FD88DF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F44BA-FE12-7531-BA5E-39C32E259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89134-FFFD-0C29-22AF-F425C7B9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A5269-27D2-52EB-A1B2-1BD18735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1B0E2-1F23-F511-BBFD-4B663EE9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1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0835-AE3A-2F14-FDDD-F62F6008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D3270-93D6-AD5B-0CD9-A0E58D4A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168DF-5688-D6C0-A11F-13F4388E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CA13C-26AB-7D6A-112C-5C1EE1A5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3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997DE-487B-7DB7-20DC-BEFF1A69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6F50D-780E-B173-841A-88C05EAF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A727E-8407-9C31-947E-BD447F1A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9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424F-29C5-4A55-184B-F814DC42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C028-218C-6D7A-CB3E-C224AA62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AAD33-B418-3194-8809-7C272B60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E12D1-7E91-6D48-F6D1-C46B5735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376FA-8714-1FEE-06AF-543DA2B8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A9106-624A-C519-B603-F7299CB0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3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7E3F-8C70-7803-98B7-2DC39FD9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FEA9A-2B32-8121-9934-FD0CD0B53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07A5D-5A5B-93AF-9128-31CC864AF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63870-C8F0-A095-615B-C2A05127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49DF6-862A-956E-5DB8-975ABA62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3385-073B-44E3-142F-F2980E33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B3043-42A4-49F3-CD3A-CCBDBD3F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8A2B7-F2BF-BF8F-1803-0E3BD207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EC4B-54FF-11A2-B724-68A5EA7E4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51F2-F3D1-40B0-BF65-1AEA243082DB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3001-4C2F-EA38-6E9C-11B9C7A2B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AC866-F68B-9D32-FD10-E8136F6C3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7C34-9050-4E01-B22A-3D615FE50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59B483-43D2-624A-DA70-75DDD7B38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28950"/>
          <a:stretch/>
        </p:blipFill>
        <p:spPr>
          <a:xfrm>
            <a:off x="0" y="0"/>
            <a:ext cx="12192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63660-1CC0-F60B-A03A-BC6BB76FE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Pollinators in National Ecosystem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FD051-2F05-A01B-FE8C-42C5A051F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Breeze, Simon Potts</a:t>
            </a:r>
          </a:p>
        </p:txBody>
      </p:sp>
    </p:spTree>
    <p:extLst>
      <p:ext uri="{BB962C8B-B14F-4D97-AF65-F5344CB8AC3E}">
        <p14:creationId xmlns:p14="http://schemas.microsoft.com/office/powerpoint/2010/main" val="10603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AB44-CB57-4CF4-9C5A-3E7991A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pollination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F93A-9F82-4478-902B-B4E4FB6B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300"/>
          </a:xfrm>
        </p:spPr>
        <p:txBody>
          <a:bodyPr/>
          <a:lstStyle/>
          <a:p>
            <a:r>
              <a:rPr lang="en-GB" dirty="0"/>
              <a:t>The value of pollination can increase through the value chain &amp; trade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A87A7-1BAF-490C-A272-805C76F06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r="42128" b="1816"/>
          <a:stretch/>
        </p:blipFill>
        <p:spPr>
          <a:xfrm>
            <a:off x="7237174" y="2377938"/>
            <a:ext cx="4506061" cy="3929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F1B2D-5B8F-4DCE-8EEC-13FEF3C9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63" y="2377938"/>
            <a:ext cx="3849155" cy="401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E68AF-DAE7-49F3-9001-43F458AB6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53" r="50000"/>
          <a:stretch/>
        </p:blipFill>
        <p:spPr>
          <a:xfrm>
            <a:off x="417201" y="2370701"/>
            <a:ext cx="2748106" cy="3868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B82A34-C6A1-44E0-ACED-0921428BCB40}"/>
              </a:ext>
            </a:extLst>
          </p:cNvPr>
          <p:cNvSpPr txBox="1"/>
          <p:nvPr/>
        </p:nvSpPr>
        <p:spPr>
          <a:xfrm>
            <a:off x="2486024" y="6492875"/>
            <a:ext cx="719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[13] Hasnain et al, 2021. [14] </a:t>
            </a:r>
            <a:r>
              <a:rPr lang="en-GB" sz="1800" b="0" i="0" u="none" strike="noStrike" baseline="0" dirty="0">
                <a:latin typeface="AdvMINION-R"/>
              </a:rPr>
              <a:t>Tremlett</a:t>
            </a:r>
            <a:r>
              <a:rPr lang="en-GB" dirty="0"/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2211490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6B887-266C-4883-BC1F-E454BBA24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17066" r="3125" b="4395"/>
          <a:stretch/>
        </p:blipFill>
        <p:spPr>
          <a:xfrm>
            <a:off x="417201" y="46590"/>
            <a:ext cx="11612879" cy="6406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38F816-8209-4B91-B0B8-04E5ADB92357}"/>
              </a:ext>
            </a:extLst>
          </p:cNvPr>
          <p:cNvSpPr/>
          <p:nvPr/>
        </p:nvSpPr>
        <p:spPr>
          <a:xfrm>
            <a:off x="4342040" y="6527626"/>
            <a:ext cx="3126920" cy="33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Countries where pollinators are lost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FBBBDC-2706-4F45-979F-9B5A951B2224}"/>
              </a:ext>
            </a:extLst>
          </p:cNvPr>
          <p:cNvSpPr/>
          <p:nvPr/>
        </p:nvSpPr>
        <p:spPr>
          <a:xfrm>
            <a:off x="4393332" y="6574215"/>
            <a:ext cx="267316" cy="237195"/>
          </a:xfrm>
          <a:prstGeom prst="roundRect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A4277-FC2B-4E44-ABAE-0EE2F05F49CC}"/>
              </a:ext>
            </a:extLst>
          </p:cNvPr>
          <p:cNvSpPr txBox="1"/>
          <p:nvPr/>
        </p:nvSpPr>
        <p:spPr>
          <a:xfrm>
            <a:off x="1438274" y="3141732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Disaster Risk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274998-66BB-49AC-AFAD-99CEF83AD8FF}"/>
              </a:ext>
            </a:extLst>
          </p:cNvPr>
          <p:cNvSpPr txBox="1"/>
          <p:nvPr/>
        </p:nvSpPr>
        <p:spPr>
          <a:xfrm>
            <a:off x="468493" y="6471081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[15] Murphy et al., 2022</a:t>
            </a:r>
          </a:p>
        </p:txBody>
      </p:sp>
    </p:spTree>
    <p:extLst>
      <p:ext uri="{BB962C8B-B14F-4D97-AF65-F5344CB8AC3E}">
        <p14:creationId xmlns:p14="http://schemas.microsoft.com/office/powerpoint/2010/main" val="280356803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BBD42-9524-4D86-B385-4ED85D00D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1" y="-22330"/>
            <a:ext cx="11346145" cy="6857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2033AF-925C-4BDC-8165-CF41E976A521}"/>
              </a:ext>
            </a:extLst>
          </p:cNvPr>
          <p:cNvSpPr txBox="1"/>
          <p:nvPr/>
        </p:nvSpPr>
        <p:spPr>
          <a:xfrm>
            <a:off x="714375" y="3221992"/>
            <a:ext cx="156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Disaster Risk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A6248-CBF9-4159-8579-71E0214375A2}"/>
              </a:ext>
            </a:extLst>
          </p:cNvPr>
          <p:cNvSpPr/>
          <p:nvPr/>
        </p:nvSpPr>
        <p:spPr>
          <a:xfrm>
            <a:off x="495329" y="48786"/>
            <a:ext cx="10762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5DA3-4D33-484D-87D2-00DBBB52BAB3}"/>
              </a:ext>
            </a:extLst>
          </p:cNvPr>
          <p:cNvSpPr txBox="1"/>
          <p:nvPr/>
        </p:nvSpPr>
        <p:spPr>
          <a:xfrm>
            <a:off x="468493" y="6471081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[15] Murphy et al., 2022</a:t>
            </a:r>
          </a:p>
        </p:txBody>
      </p:sp>
    </p:spTree>
    <p:extLst>
      <p:ext uri="{BB962C8B-B14F-4D97-AF65-F5344CB8AC3E}">
        <p14:creationId xmlns:p14="http://schemas.microsoft.com/office/powerpoint/2010/main" val="4090975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AB44-CB57-4CF4-9C5A-3E7991A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pollination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F93A-9F82-4478-902B-B4E4FB6BC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Nutritional value</a:t>
            </a:r>
          </a:p>
          <a:p>
            <a:pPr lvl="1"/>
            <a:r>
              <a:rPr lang="en-GB" dirty="0"/>
              <a:t>Pollinators contribute to nutrition by improving</a:t>
            </a:r>
            <a:br>
              <a:rPr lang="en-GB" dirty="0"/>
            </a:br>
            <a:r>
              <a:rPr lang="en-GB" dirty="0"/>
              <a:t>the quantity and availability of nutrients [32]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Social values</a:t>
            </a:r>
          </a:p>
          <a:p>
            <a:pPr lvl="1"/>
            <a:r>
              <a:rPr lang="en-GB" dirty="0"/>
              <a:t>Pollinators contribute cultural value in themselves</a:t>
            </a:r>
            <a:br>
              <a:rPr lang="en-GB" dirty="0"/>
            </a:br>
            <a:r>
              <a:rPr lang="en-GB" dirty="0"/>
              <a:t>and through pollinating culturally valuable plants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B2986-395D-45E4-9F21-7E142606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2" r="13659" b="7930"/>
          <a:stretch/>
        </p:blipFill>
        <p:spPr>
          <a:xfrm>
            <a:off x="7841478" y="3475323"/>
            <a:ext cx="4295775" cy="3071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B76E3-1FA5-4423-8234-6B7D3CE52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4"/>
          <a:stretch/>
        </p:blipFill>
        <p:spPr>
          <a:xfrm>
            <a:off x="8005808" y="199914"/>
            <a:ext cx="3967117" cy="3071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C3AC66-62B2-4186-AD32-93F5B5B3D327}"/>
              </a:ext>
            </a:extLst>
          </p:cNvPr>
          <p:cNvSpPr txBox="1"/>
          <p:nvPr/>
        </p:nvSpPr>
        <p:spPr>
          <a:xfrm>
            <a:off x="2486024" y="6492875"/>
            <a:ext cx="719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[16] Chaplin-Kramer et al., 2014. [17] </a:t>
            </a:r>
            <a:r>
              <a:rPr lang="en-GB" sz="1800" b="0" i="0" u="none" strike="noStrike" baseline="0" dirty="0">
                <a:latin typeface="AdvMINION-R"/>
              </a:rPr>
              <a:t>Sumner</a:t>
            </a:r>
            <a:r>
              <a:rPr lang="en-GB" dirty="0"/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1580372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include pollinators in NEAs?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167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UKNEA (2011) [18]</a:t>
            </a:r>
          </a:p>
          <a:p>
            <a:r>
              <a:rPr lang="en-GB" dirty="0"/>
              <a:t>Outlined the importance of pollinators to crops and ecosystems</a:t>
            </a:r>
            <a:br>
              <a:rPr lang="en-GB" dirty="0"/>
            </a:br>
            <a:endParaRPr lang="en-GB" dirty="0"/>
          </a:p>
          <a:p>
            <a:r>
              <a:rPr lang="en-GB" dirty="0"/>
              <a:t>Highlighted their status and trends</a:t>
            </a:r>
          </a:p>
          <a:p>
            <a:endParaRPr lang="en-GB"/>
          </a:p>
          <a:p>
            <a:r>
              <a:rPr lang="en-GB"/>
              <a:t>Gave </a:t>
            </a:r>
            <a:r>
              <a:rPr lang="en-GB" dirty="0"/>
              <a:t>evidence on their main pressures and mitigations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F0A2B-24F2-FD4E-637D-0CBA18733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1566317"/>
            <a:ext cx="3600450" cy="51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include pollinators in NEAs?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196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UK Pollinator Strategy (2014) [19]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9C8A6C-12C7-A7AC-1BE5-A781B1F3DBF8}"/>
              </a:ext>
            </a:extLst>
          </p:cNvPr>
          <p:cNvSpPr txBox="1">
            <a:spLocks/>
          </p:cNvSpPr>
          <p:nvPr/>
        </p:nvSpPr>
        <p:spPr>
          <a:xfrm>
            <a:off x="6334127" y="1825625"/>
            <a:ext cx="57021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UK Pollinator Monitoring Scheme [20]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F2928-9F96-DF11-6522-64FE6383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95" y="2305050"/>
            <a:ext cx="3144187" cy="4476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FECF33-6415-AB76-A218-AAFC0309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6" y="2236649"/>
            <a:ext cx="5019674" cy="21118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CA6671-4FDE-6FFD-48A0-3F5A3397B5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3" b="12571"/>
          <a:stretch/>
        </p:blipFill>
        <p:spPr>
          <a:xfrm>
            <a:off x="7557619" y="4543425"/>
            <a:ext cx="3144187" cy="211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include pollinators in NEAs?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959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Countryside Stewardship (2015) [21]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9C8A6C-12C7-A7AC-1BE5-A781B1F3DBF8}"/>
              </a:ext>
            </a:extLst>
          </p:cNvPr>
          <p:cNvSpPr txBox="1">
            <a:spLocks/>
          </p:cNvSpPr>
          <p:nvPr/>
        </p:nvSpPr>
        <p:spPr>
          <a:xfrm>
            <a:off x="6334127" y="1825625"/>
            <a:ext cx="57021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Dasgupta Review (2020) [22]</a:t>
            </a:r>
          </a:p>
          <a:p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D19501D-B710-BD5E-79DA-285D598A4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r="18932"/>
          <a:stretch>
            <a:fillRect/>
          </a:stretch>
        </p:blipFill>
        <p:spPr bwMode="auto">
          <a:xfrm>
            <a:off x="1122364" y="2366963"/>
            <a:ext cx="49276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CB479-8AB8-7829-E3CF-EAC6D1B8C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96" y="2366962"/>
            <a:ext cx="3060687" cy="43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/>
              <a:t>Key Data</a:t>
            </a:r>
          </a:p>
          <a:p>
            <a:pPr marL="0" indent="0">
              <a:buNone/>
            </a:pPr>
            <a:r>
              <a:rPr lang="en-GB" dirty="0"/>
              <a:t>This is the most basic data that is useful in itself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many animal pollinated crop species are there?</a:t>
            </a:r>
          </a:p>
          <a:p>
            <a:r>
              <a:rPr lang="en-GB" dirty="0"/>
              <a:t>How many species of wild pollinators are there?</a:t>
            </a:r>
          </a:p>
          <a:p>
            <a:r>
              <a:rPr lang="en-GB" dirty="0"/>
              <a:t>How many managed honeybees are there?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A82A3-4EFE-73B9-9A52-CCF6FE1B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r="12679"/>
          <a:stretch/>
        </p:blipFill>
        <p:spPr>
          <a:xfrm>
            <a:off x="9725025" y="0"/>
            <a:ext cx="2466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many animal pollinated crop species are there?</a:t>
            </a:r>
          </a:p>
          <a:p>
            <a:pPr lvl="1"/>
            <a:r>
              <a:rPr lang="en-GB" dirty="0"/>
              <a:t>FAO/National statistics</a:t>
            </a:r>
          </a:p>
          <a:p>
            <a:pPr lvl="1"/>
            <a:r>
              <a:rPr lang="en-GB" dirty="0"/>
              <a:t>Other local sources</a:t>
            </a:r>
          </a:p>
          <a:p>
            <a:r>
              <a:rPr lang="en-GB" dirty="0"/>
              <a:t>How many species of wild pollinators are there?</a:t>
            </a:r>
          </a:p>
          <a:p>
            <a:pPr lvl="1"/>
            <a:r>
              <a:rPr lang="en-GB" dirty="0"/>
              <a:t>National museums</a:t>
            </a:r>
          </a:p>
          <a:p>
            <a:pPr lvl="1"/>
            <a:r>
              <a:rPr lang="en-GB" dirty="0"/>
              <a:t>Literature</a:t>
            </a:r>
          </a:p>
          <a:p>
            <a:r>
              <a:rPr lang="en-GB" dirty="0"/>
              <a:t>How many managed honeybees are there?</a:t>
            </a:r>
          </a:p>
          <a:p>
            <a:pPr lvl="1"/>
            <a:r>
              <a:rPr lang="en-GB" dirty="0"/>
              <a:t>National beekeeping societies</a:t>
            </a:r>
          </a:p>
          <a:p>
            <a:pPr lvl="1"/>
            <a:r>
              <a:rPr lang="en-GB" dirty="0"/>
              <a:t>National agricultural statistics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A82A3-4EFE-73B9-9A52-CCF6FE1B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r="12679"/>
          <a:stretch/>
        </p:blipFill>
        <p:spPr>
          <a:xfrm>
            <a:off x="9725025" y="0"/>
            <a:ext cx="2466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801100" cy="49180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b="1" dirty="0"/>
              <a:t>Basic Data</a:t>
            </a:r>
          </a:p>
          <a:p>
            <a:pPr marL="0" indent="0">
              <a:buNone/>
            </a:pPr>
            <a:r>
              <a:rPr lang="en-GB" dirty="0"/>
              <a:t>This data is useful itself but can be easily transformed to create eye-catching statistics on the importance of pollination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is the area of pollinated crops?</a:t>
            </a:r>
          </a:p>
          <a:p>
            <a:r>
              <a:rPr lang="en-GB" dirty="0"/>
              <a:t>What is the total yield of pollinated crops?</a:t>
            </a:r>
          </a:p>
          <a:p>
            <a:r>
              <a:rPr lang="en-GB" dirty="0"/>
              <a:t>How much do pollinated crops sell for?</a:t>
            </a:r>
          </a:p>
          <a:p>
            <a:r>
              <a:rPr lang="en-GB" dirty="0"/>
              <a:t>How pollinator dependent are local crops?</a:t>
            </a:r>
          </a:p>
          <a:p>
            <a:r>
              <a:rPr lang="en-GB" dirty="0"/>
              <a:t>What species are key pollinators?</a:t>
            </a:r>
          </a:p>
          <a:p>
            <a:r>
              <a:rPr lang="en-GB" dirty="0"/>
              <a:t>What policy includes pollinators directly?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8DA0F-81D5-FC2D-65AD-AA78017DE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0" r="22500"/>
          <a:stretch/>
        </p:blipFill>
        <p:spPr>
          <a:xfrm>
            <a:off x="9823903" y="0"/>
            <a:ext cx="2368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AB44-CB57-4CF4-9C5A-3E7991A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pollination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F93A-9F82-4478-902B-B4E4FB6B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Pollination services to crops</a:t>
            </a:r>
          </a:p>
          <a:p>
            <a:pPr lvl="1"/>
            <a:r>
              <a:rPr lang="en-GB" dirty="0"/>
              <a:t>Globally: Pollinator dependence is growing, </a:t>
            </a:r>
            <a:br>
              <a:rPr lang="en-GB" dirty="0"/>
            </a:br>
            <a:r>
              <a:rPr lang="en-GB" dirty="0"/>
              <a:t>covering millions of Ha globally [1]</a:t>
            </a:r>
          </a:p>
          <a:p>
            <a:pPr lvl="1"/>
            <a:r>
              <a:rPr lang="en-GB" dirty="0"/>
              <a:t>In your countries: 3.97M ha (2019) [2]</a:t>
            </a:r>
          </a:p>
          <a:p>
            <a:pPr lvl="1"/>
            <a:r>
              <a:rPr lang="en-GB" dirty="0"/>
              <a:t>Major crops include Oil Palm, Soy and Cotton</a:t>
            </a:r>
            <a:br>
              <a:rPr lang="en-GB" dirty="0"/>
            </a:br>
            <a:r>
              <a:rPr lang="en-GB" dirty="0"/>
              <a:t>[3]</a:t>
            </a:r>
          </a:p>
          <a:p>
            <a:endParaRPr lang="en-GB" dirty="0"/>
          </a:p>
          <a:p>
            <a:r>
              <a:rPr lang="en-GB" dirty="0"/>
              <a:t>Pollination services to wild plants</a:t>
            </a:r>
          </a:p>
          <a:p>
            <a:pPr lvl="1"/>
            <a:r>
              <a:rPr lang="en-GB" dirty="0"/>
              <a:t>~80% of global flowering plants depend </a:t>
            </a:r>
            <a:br>
              <a:rPr lang="en-GB" dirty="0"/>
            </a:br>
            <a:r>
              <a:rPr lang="en-GB" dirty="0"/>
              <a:t>on pollinators [4]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13D4A-2D88-48B2-9C4B-61F7E735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82" y="3657600"/>
            <a:ext cx="4738468" cy="2700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F2922-4420-4EAC-89D7-C544BE14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80" y="763534"/>
            <a:ext cx="4738469" cy="2894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CE6E36-655B-4FA6-9A5B-D7E992B6825B}"/>
              </a:ext>
            </a:extLst>
          </p:cNvPr>
          <p:cNvSpPr txBox="1"/>
          <p:nvPr/>
        </p:nvSpPr>
        <p:spPr>
          <a:xfrm>
            <a:off x="2005012" y="6499225"/>
            <a:ext cx="818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[1] Aizen et al., 2019. [2] FAOSTAT, 2022. [3] Klein et al., 2007, [4] Ollerton et al., 2011</a:t>
            </a:r>
          </a:p>
        </p:txBody>
      </p:sp>
    </p:spTree>
    <p:extLst>
      <p:ext uri="{BB962C8B-B14F-4D97-AF65-F5344CB8AC3E}">
        <p14:creationId xmlns:p14="http://schemas.microsoft.com/office/powerpoint/2010/main" val="2717374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801100" cy="4918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Basic Data</a:t>
            </a:r>
          </a:p>
          <a:p>
            <a:r>
              <a:rPr lang="en-GB" dirty="0"/>
              <a:t>What is the area/yield of pollinated crops and how much do they sell for?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Gives an overview of how important pollinators are</a:t>
            </a:r>
          </a:p>
          <a:p>
            <a:pPr lvl="1"/>
            <a:r>
              <a:rPr lang="en-GB" dirty="0"/>
              <a:t>National and FAO statistics</a:t>
            </a:r>
          </a:p>
          <a:p>
            <a:pPr lvl="1"/>
            <a:r>
              <a:rPr lang="en-GB" dirty="0"/>
              <a:t>Local farmers markets</a:t>
            </a:r>
          </a:p>
          <a:p>
            <a:r>
              <a:rPr lang="en-GB" dirty="0"/>
              <a:t>How pollinator dependent are local crops?</a:t>
            </a:r>
          </a:p>
          <a:p>
            <a:pPr lvl="1"/>
            <a:r>
              <a:rPr lang="en-GB" dirty="0"/>
              <a:t>Klein et al., (2007) [2] is a global review but needs an update</a:t>
            </a:r>
          </a:p>
          <a:p>
            <a:pPr lvl="1"/>
            <a:r>
              <a:rPr lang="en-GB" dirty="0"/>
              <a:t>Primary literature for specific crops</a:t>
            </a:r>
          </a:p>
          <a:p>
            <a:pPr lvl="1"/>
            <a:r>
              <a:rPr lang="en-GB" dirty="0"/>
              <a:t>*Field studies using bagging experiments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Can be transformed into economic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8DA0F-81D5-FC2D-65AD-AA78017DE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0" r="22500"/>
          <a:stretch/>
        </p:blipFill>
        <p:spPr>
          <a:xfrm>
            <a:off x="9823903" y="0"/>
            <a:ext cx="2368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801100" cy="4918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Basic Data</a:t>
            </a:r>
          </a:p>
          <a:p>
            <a:r>
              <a:rPr lang="en-GB" dirty="0"/>
              <a:t>What species are key pollinators?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Important to identify priority species</a:t>
            </a:r>
          </a:p>
          <a:p>
            <a:pPr lvl="1"/>
            <a:r>
              <a:rPr lang="en-GB" dirty="0"/>
              <a:t>Identified from literature</a:t>
            </a:r>
          </a:p>
          <a:p>
            <a:pPr lvl="1"/>
            <a:r>
              <a:rPr lang="en-GB" dirty="0"/>
              <a:t>Can be estimated from literature in other countries</a:t>
            </a:r>
          </a:p>
          <a:p>
            <a:pPr lvl="1"/>
            <a:r>
              <a:rPr lang="en-GB" dirty="0"/>
              <a:t>*Observational field studies</a:t>
            </a:r>
          </a:p>
          <a:p>
            <a:r>
              <a:rPr lang="en-GB" dirty="0"/>
              <a:t>What policy includes pollinators directly?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Useful for an overview of the current policy landscape</a:t>
            </a:r>
          </a:p>
          <a:p>
            <a:pPr lvl="1"/>
            <a:r>
              <a:rPr lang="en-GB" dirty="0"/>
              <a:t>Review of current policy documents on e.g. biodiversity</a:t>
            </a:r>
          </a:p>
          <a:p>
            <a:pPr lvl="1"/>
            <a:r>
              <a:rPr lang="en-GB" dirty="0"/>
              <a:t>*Consultation with relevant stakeholders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8DA0F-81D5-FC2D-65AD-AA78017DE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0" r="22500"/>
          <a:stretch/>
        </p:blipFill>
        <p:spPr>
          <a:xfrm>
            <a:off x="9823903" y="0"/>
            <a:ext cx="2368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72550" cy="487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/>
              <a:t>Intermediate Data</a:t>
            </a:r>
          </a:p>
          <a:p>
            <a:pPr marL="0" indent="0">
              <a:buNone/>
            </a:pPr>
            <a:r>
              <a:rPr lang="en-GB" dirty="0"/>
              <a:t>This data is harder to acquire but can be transformed into management recommendations or analyses of values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Number of pollinated wild plant species</a:t>
            </a:r>
          </a:p>
          <a:p>
            <a:r>
              <a:rPr lang="en-GB" dirty="0"/>
              <a:t>Information on key traits (e.g. emergence, size) of pollinators</a:t>
            </a:r>
          </a:p>
          <a:p>
            <a:r>
              <a:rPr lang="en-GB" dirty="0"/>
              <a:t>Spatially explicit maps of habitats at a coarse (&gt;1Km) resolution</a:t>
            </a:r>
          </a:p>
          <a:p>
            <a:r>
              <a:rPr lang="en-GB" dirty="0"/>
              <a:t>Pollinated crop prices (paid by other actors)</a:t>
            </a:r>
          </a:p>
          <a:p>
            <a:r>
              <a:rPr lang="en-GB" dirty="0"/>
              <a:t>Honeybee hive rental costs</a:t>
            </a:r>
          </a:p>
          <a:p>
            <a:r>
              <a:rPr lang="en-GB" dirty="0"/>
              <a:t>Beekeeper payments to farmers</a:t>
            </a:r>
          </a:p>
          <a:p>
            <a:r>
              <a:rPr lang="en-GB" dirty="0"/>
              <a:t>Information on the consumption of crops in local diets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AFDDB-CF7C-AC0B-6C48-DD6C93F9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r="34881"/>
          <a:stretch/>
        </p:blipFill>
        <p:spPr>
          <a:xfrm>
            <a:off x="9742714" y="0"/>
            <a:ext cx="2449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7255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Intermediate Data</a:t>
            </a:r>
          </a:p>
          <a:p>
            <a:r>
              <a:rPr lang="en-GB" dirty="0"/>
              <a:t>Number of pollinated wild plant species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Gives an indication of the importance of pollination to wider ecosystems </a:t>
            </a:r>
          </a:p>
          <a:p>
            <a:pPr lvl="1"/>
            <a:r>
              <a:rPr lang="en-GB" dirty="0"/>
              <a:t>Drawn from the literature</a:t>
            </a:r>
          </a:p>
          <a:p>
            <a:pPr lvl="1"/>
            <a:r>
              <a:rPr lang="en-GB" dirty="0"/>
              <a:t>Botanical databases (e.g. Kew [23]) may help</a:t>
            </a:r>
          </a:p>
          <a:p>
            <a:r>
              <a:rPr lang="en-GB" dirty="0"/>
              <a:t>Information on key traits (e.g. emergence, size) of pollinators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Allows linking of pollinators to plants &amp; analysis of trends</a:t>
            </a:r>
          </a:p>
          <a:p>
            <a:pPr lvl="1"/>
            <a:r>
              <a:rPr lang="en-GB" dirty="0"/>
              <a:t>Drawn from literature</a:t>
            </a:r>
          </a:p>
          <a:p>
            <a:pPr lvl="1"/>
            <a:r>
              <a:rPr lang="en-GB" dirty="0"/>
              <a:t>*Traits can be estimated from specimens in the field or museums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AFDDB-CF7C-AC0B-6C48-DD6C93F9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r="34881"/>
          <a:stretch/>
        </p:blipFill>
        <p:spPr>
          <a:xfrm>
            <a:off x="9742714" y="0"/>
            <a:ext cx="2449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7255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Intermediate Data</a:t>
            </a:r>
          </a:p>
          <a:p>
            <a:r>
              <a:rPr lang="en-GB" dirty="0"/>
              <a:t>Spatially explicit maps of habitats at a coarse (&gt;1Km) resolution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Allows understanding of the general status of pollinator habitat</a:t>
            </a:r>
          </a:p>
          <a:p>
            <a:pPr lvl="1"/>
            <a:r>
              <a:rPr lang="en-GB" dirty="0"/>
              <a:t>Land records</a:t>
            </a:r>
          </a:p>
          <a:p>
            <a:pPr lvl="1"/>
            <a:r>
              <a:rPr lang="en-GB" dirty="0"/>
              <a:t>Local or satellite mapping data</a:t>
            </a:r>
          </a:p>
          <a:p>
            <a:r>
              <a:rPr lang="en-GB" dirty="0"/>
              <a:t>Pollinated crop prices (paid by other actors)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Illustrates the importance of pollinated crops to other actors</a:t>
            </a:r>
          </a:p>
          <a:p>
            <a:pPr lvl="1"/>
            <a:r>
              <a:rPr lang="en-GB" dirty="0"/>
              <a:t>Government databases on crop trade</a:t>
            </a:r>
          </a:p>
          <a:p>
            <a:pPr lvl="1"/>
            <a:r>
              <a:rPr lang="en-GB" dirty="0"/>
              <a:t>*Direct interviews with stakeholders (e.g. retailers, co-operatives)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AFDDB-CF7C-AC0B-6C48-DD6C93F9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r="34881"/>
          <a:stretch/>
        </p:blipFill>
        <p:spPr>
          <a:xfrm>
            <a:off x="9742714" y="0"/>
            <a:ext cx="2449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7255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Intermediate Data</a:t>
            </a:r>
          </a:p>
          <a:p>
            <a:r>
              <a:rPr lang="en-GB" dirty="0"/>
              <a:t>Honeybee hive rental costs/beekeeper payments to farmers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Important to understand the managed pollinator market</a:t>
            </a:r>
          </a:p>
          <a:p>
            <a:pPr lvl="1"/>
            <a:r>
              <a:rPr lang="en-GB" dirty="0"/>
              <a:t>Some beekeeping societies keep records</a:t>
            </a:r>
          </a:p>
          <a:p>
            <a:pPr lvl="1"/>
            <a:r>
              <a:rPr lang="en-GB" dirty="0"/>
              <a:t>*Surveys of beekeepers and farmers</a:t>
            </a:r>
          </a:p>
          <a:p>
            <a:r>
              <a:rPr lang="en-GB" dirty="0"/>
              <a:t>Information on the consumption of crops in local diets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Allows us to illustrate how important pollinators are to health</a:t>
            </a:r>
          </a:p>
          <a:p>
            <a:pPr lvl="1"/>
            <a:r>
              <a:rPr lang="en-GB" dirty="0"/>
              <a:t>Government databases on food consumption</a:t>
            </a:r>
          </a:p>
          <a:p>
            <a:pPr lvl="1"/>
            <a:r>
              <a:rPr lang="en-GB" dirty="0"/>
              <a:t>*Food diaries and surveys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AFDDB-CF7C-AC0B-6C48-DD6C93F9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r="34881"/>
          <a:stretch/>
        </p:blipFill>
        <p:spPr>
          <a:xfrm>
            <a:off x="9742714" y="0"/>
            <a:ext cx="2449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56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04514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Advanced Data</a:t>
            </a:r>
          </a:p>
          <a:p>
            <a:pPr marL="0" indent="0">
              <a:buNone/>
            </a:pPr>
            <a:r>
              <a:rPr lang="en-GB" dirty="0"/>
              <a:t>This data will need dedicated work to gather and/or model but will result in some of the most powerful evidence.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i="1" dirty="0"/>
              <a:t>Managed pollinators</a:t>
            </a:r>
          </a:p>
          <a:p>
            <a:r>
              <a:rPr lang="en-GB" dirty="0"/>
              <a:t>Wild honeybee population estimates</a:t>
            </a:r>
          </a:p>
          <a:p>
            <a:r>
              <a:rPr lang="en-GB" dirty="0"/>
              <a:t>Map of managed honeybee distribution</a:t>
            </a:r>
          </a:p>
          <a:p>
            <a:r>
              <a:rPr lang="en-GB" dirty="0"/>
              <a:t>Numbers of other managed pollinators used in agriculture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DE5D2-63C1-0D64-FD6B-E6BFA547A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8" t="7406" r="7884"/>
          <a:stretch/>
        </p:blipFill>
        <p:spPr>
          <a:xfrm>
            <a:off x="9671720" y="0"/>
            <a:ext cx="25202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4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04514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Advanced Data</a:t>
            </a:r>
          </a:p>
          <a:p>
            <a:pPr marL="0" indent="0">
              <a:buNone/>
            </a:pPr>
            <a:r>
              <a:rPr lang="en-GB" dirty="0"/>
              <a:t>This data will need dedicated work to gather and/or model but will result in some of the most powerful evidence.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i="1" dirty="0"/>
              <a:t>Trends and pressures</a:t>
            </a:r>
          </a:p>
          <a:p>
            <a:r>
              <a:rPr lang="en-GB" dirty="0"/>
              <a:t>Information on species occurrence</a:t>
            </a:r>
          </a:p>
          <a:p>
            <a:r>
              <a:rPr lang="en-GB" dirty="0"/>
              <a:t>Systematic transects data of pollinators</a:t>
            </a:r>
          </a:p>
          <a:p>
            <a:r>
              <a:rPr lang="en-GB" dirty="0"/>
              <a:t>Spatially explicit climate data</a:t>
            </a:r>
          </a:p>
          <a:p>
            <a:r>
              <a:rPr lang="en-GB" dirty="0"/>
              <a:t>Spatially explicit maps of habitats at a high (&lt;1km) res.</a:t>
            </a:r>
          </a:p>
          <a:p>
            <a:r>
              <a:rPr lang="en-GB" dirty="0"/>
              <a:t>Spatially explicit data on pesticide 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DB26A-B82D-030C-B451-1C22565C3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8" t="7406" r="7884"/>
          <a:stretch/>
        </p:blipFill>
        <p:spPr>
          <a:xfrm>
            <a:off x="9671720" y="0"/>
            <a:ext cx="25202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9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04514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Advanced Data</a:t>
            </a:r>
          </a:p>
          <a:p>
            <a:pPr marL="0" indent="0">
              <a:buNone/>
            </a:pPr>
            <a:r>
              <a:rPr lang="en-GB" dirty="0"/>
              <a:t>This data will need dedicated work to gather and/or model but will result in some of the most powerful evidence.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i="1" dirty="0"/>
              <a:t>Values</a:t>
            </a:r>
          </a:p>
          <a:p>
            <a:r>
              <a:rPr lang="en-GB" dirty="0"/>
              <a:t>Observational data of key plant-pollinator networks</a:t>
            </a:r>
          </a:p>
          <a:p>
            <a:r>
              <a:rPr lang="en-GB" dirty="0"/>
              <a:t>Information on pollinated crop value chains</a:t>
            </a:r>
          </a:p>
          <a:p>
            <a:r>
              <a:rPr lang="en-GB" dirty="0"/>
              <a:t>Crop price elasticities of demand</a:t>
            </a:r>
          </a:p>
          <a:p>
            <a:r>
              <a:rPr lang="en-GB" dirty="0"/>
              <a:t>Cross-price elasticities of crops</a:t>
            </a:r>
          </a:p>
          <a:p>
            <a:r>
              <a:rPr lang="en-GB" dirty="0"/>
              <a:t>Information on social and cultural values of pollinators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8659BC-1CC9-4AAD-DF9F-11AEE7BCD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8" t="7406" r="7884"/>
          <a:stretch/>
        </p:blipFill>
        <p:spPr>
          <a:xfrm>
            <a:off x="9671720" y="0"/>
            <a:ext cx="25202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statistics for NEAs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04514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Advanced Data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i="1" dirty="0"/>
              <a:t>Managed pollinators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Illustrates the importance of managed pollinators and the pressures they may pose to wild species.</a:t>
            </a:r>
          </a:p>
          <a:p>
            <a:pPr marL="0" indent="0">
              <a:buNone/>
            </a:pPr>
            <a:r>
              <a:rPr lang="en-GB" i="1" dirty="0"/>
              <a:t>Trends and pressures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Allows us to map and model pollinator populations and track their populations over time relative to ecosystems/crops</a:t>
            </a:r>
          </a:p>
          <a:p>
            <a:pPr marL="0" indent="0">
              <a:buNone/>
            </a:pPr>
            <a:r>
              <a:rPr lang="en-GB" i="1" dirty="0"/>
              <a:t>Values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Allows us to highlight the values to wider society, including international trade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8659BC-1CC9-4AAD-DF9F-11AEE7BCD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8" t="7406" r="7884"/>
          <a:stretch/>
        </p:blipFill>
        <p:spPr>
          <a:xfrm>
            <a:off x="9671720" y="0"/>
            <a:ext cx="25202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AB44-CB57-4CF4-9C5A-3E7991A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and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F93A-9F82-4478-902B-B4E4FB6B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677275" cy="449897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1F3ED-9841-401D-8D9E-1961A817E362}"/>
              </a:ext>
            </a:extLst>
          </p:cNvPr>
          <p:cNvSpPr txBox="1"/>
          <p:nvPr/>
        </p:nvSpPr>
        <p:spPr>
          <a:xfrm>
            <a:off x="1452354" y="6495498"/>
            <a:ext cx="719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[5] Garibaldi et al., 2013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3FA22-F2E4-49A9-A79F-2D6195AB5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"/>
          <a:stretch/>
        </p:blipFill>
        <p:spPr>
          <a:xfrm>
            <a:off x="581026" y="1937767"/>
            <a:ext cx="8562974" cy="3896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98DB5-C2DB-15BC-E62A-E598EF7AAF4E}"/>
              </a:ext>
            </a:extLst>
          </p:cNvPr>
          <p:cNvSpPr txBox="1"/>
          <p:nvPr/>
        </p:nvSpPr>
        <p:spPr>
          <a:xfrm>
            <a:off x="9401174" y="2163552"/>
            <a:ext cx="268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most countries, wild insects provide the majority of services</a:t>
            </a:r>
          </a:p>
          <a:p>
            <a:endParaRPr lang="en-GB" sz="2400" dirty="0"/>
          </a:p>
          <a:p>
            <a:r>
              <a:rPr lang="en-GB" sz="2400" dirty="0"/>
              <a:t>Other pollinators include bats and birds</a:t>
            </a:r>
          </a:p>
        </p:txBody>
      </p:sp>
    </p:spTree>
    <p:extLst>
      <p:ext uri="{BB962C8B-B14F-4D97-AF65-F5344CB8AC3E}">
        <p14:creationId xmlns:p14="http://schemas.microsoft.com/office/powerpoint/2010/main" val="586524872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EE21-1F1C-A582-7A9C-2BCEBF69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BF29-11F8-C1B0-595B-C5BEDAE6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833520" cy="48799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What do you think pollinators will fit in your assessment?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information do you think would be most useful?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data is actually available?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can we do to support you?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924FA-5A24-1410-8D4F-AAEC49BBAA6E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BA2FC7BF-BDD0-2821-6056-BE6FCA2B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3" r="32293"/>
          <a:stretch/>
        </p:blipFill>
        <p:spPr>
          <a:xfrm>
            <a:off x="9839410" y="0"/>
            <a:ext cx="2352590" cy="68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AB44-CB57-4CF4-9C5A-3E7991A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and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F93A-9F82-4478-902B-B4E4FB6B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839199" cy="449897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D373F-9D12-40A6-9D91-8CC0304217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1" y="1346198"/>
            <a:ext cx="7343775" cy="5457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21FBB-3869-48BD-836C-2A2B074F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93" y="4457700"/>
            <a:ext cx="4405807" cy="2373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85A1E-56CE-4BC9-8B70-5EF3F5EC6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193" y="2157560"/>
            <a:ext cx="4405807" cy="2300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B178E3-B74F-4F34-B646-7ACF0CFA4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226" y="1"/>
            <a:ext cx="4468774" cy="21575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D021803-EF5B-49D8-A204-3500C1E1D4E5}"/>
              </a:ext>
            </a:extLst>
          </p:cNvPr>
          <p:cNvGrpSpPr/>
          <p:nvPr/>
        </p:nvGrpSpPr>
        <p:grpSpPr>
          <a:xfrm>
            <a:off x="10850524" y="4602196"/>
            <a:ext cx="1341476" cy="892552"/>
            <a:chOff x="6276975" y="47171"/>
            <a:chExt cx="1341476" cy="89255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FA44945-487C-45EF-BA47-0D00190929B2}"/>
                </a:ext>
              </a:extLst>
            </p:cNvPr>
            <p:cNvSpPr/>
            <p:nvPr/>
          </p:nvSpPr>
          <p:spPr>
            <a:xfrm>
              <a:off x="6276975" y="68408"/>
              <a:ext cx="314325" cy="2427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41CAAB2-3545-4E2A-9469-90BEDB90CBF3}"/>
                </a:ext>
              </a:extLst>
            </p:cNvPr>
            <p:cNvSpPr/>
            <p:nvPr/>
          </p:nvSpPr>
          <p:spPr>
            <a:xfrm>
              <a:off x="6276975" y="375696"/>
              <a:ext cx="314325" cy="2427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E688874-4AF8-4B86-8CE7-123D4ACFB151}"/>
                </a:ext>
              </a:extLst>
            </p:cNvPr>
            <p:cNvSpPr/>
            <p:nvPr/>
          </p:nvSpPr>
          <p:spPr>
            <a:xfrm>
              <a:off x="6276975" y="696983"/>
              <a:ext cx="314325" cy="24274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EB0ACD-D5B1-4081-9EE6-DE4FA73DA74B}"/>
                </a:ext>
              </a:extLst>
            </p:cNvPr>
            <p:cNvSpPr txBox="1"/>
            <p:nvPr/>
          </p:nvSpPr>
          <p:spPr>
            <a:xfrm>
              <a:off x="6591300" y="47171"/>
              <a:ext cx="10271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Definite</a:t>
              </a:r>
            </a:p>
            <a:p>
              <a:endParaRPr lang="en-GB" sz="500" dirty="0"/>
            </a:p>
            <a:p>
              <a:r>
                <a:rPr lang="en-GB" sz="1400" dirty="0"/>
                <a:t>Likely</a:t>
              </a:r>
            </a:p>
            <a:p>
              <a:endParaRPr lang="en-GB" sz="500" dirty="0"/>
            </a:p>
            <a:p>
              <a:r>
                <a:rPr lang="en-GB" sz="1400" dirty="0"/>
                <a:t>Possible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650B52B-2AAE-47FD-9AE7-8A64944ACD2A}"/>
              </a:ext>
            </a:extLst>
          </p:cNvPr>
          <p:cNvSpPr txBox="1"/>
          <p:nvPr/>
        </p:nvSpPr>
        <p:spPr>
          <a:xfrm>
            <a:off x="2005012" y="6499225"/>
            <a:ext cx="818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[6] Hutchinson et al., 2021</a:t>
            </a:r>
          </a:p>
        </p:txBody>
      </p:sp>
    </p:spTree>
    <p:extLst>
      <p:ext uri="{BB962C8B-B14F-4D97-AF65-F5344CB8AC3E}">
        <p14:creationId xmlns:p14="http://schemas.microsoft.com/office/powerpoint/2010/main" val="2227374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0731-6F3F-EB18-200F-75C39573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1750" cy="4351338"/>
          </a:xfrm>
        </p:spPr>
        <p:txBody>
          <a:bodyPr/>
          <a:lstStyle/>
          <a:p>
            <a:r>
              <a:rPr lang="en-GB" dirty="0"/>
              <a:t>Trends over time suggest declines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E8471-4348-44F6-B9AB-ED667149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2930"/>
            <a:ext cx="4706471" cy="3398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E3070F-1E93-4931-B79A-352664391263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E8C4B-3FFF-41F7-8EC6-EC55DB5B304F}"/>
              </a:ext>
            </a:extLst>
          </p:cNvPr>
          <p:cNvSpPr txBox="1"/>
          <p:nvPr/>
        </p:nvSpPr>
        <p:spPr>
          <a:xfrm>
            <a:off x="4032364" y="2465851"/>
            <a:ext cx="1504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UK Bumblebees</a:t>
            </a:r>
          </a:p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UK Hoverflies</a:t>
            </a:r>
          </a:p>
          <a:p>
            <a:endParaRPr lang="en-GB" dirty="0">
              <a:solidFill>
                <a:srgbClr val="990033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513BCB-ECFF-40D1-BCFF-1306EBF3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Status and Trends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0D0F5-AB15-4A75-A209-B6836381C3DB}"/>
              </a:ext>
            </a:extLst>
          </p:cNvPr>
          <p:cNvSpPr txBox="1"/>
          <p:nvPr/>
        </p:nvSpPr>
        <p:spPr>
          <a:xfrm>
            <a:off x="3656046" y="6478429"/>
            <a:ext cx="5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[7] Powney et al., 2021, [8] van Swaay et al.,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0BD19E-70B1-62A1-8FB9-13A902001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886"/>
          <a:stretch/>
        </p:blipFill>
        <p:spPr>
          <a:xfrm>
            <a:off x="6647330" y="2370761"/>
            <a:ext cx="4706470" cy="34803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401928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E3070F-1E93-4931-B79A-352664391263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513BCB-ECFF-40D1-BCFF-1306EBF3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Drivers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0D0F5-AB15-4A75-A209-B6836381C3DB}"/>
              </a:ext>
            </a:extLst>
          </p:cNvPr>
          <p:cNvSpPr txBox="1"/>
          <p:nvPr/>
        </p:nvSpPr>
        <p:spPr>
          <a:xfrm>
            <a:off x="1283010" y="6456918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[9] Dicks et al.,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0731-6F3F-EB18-200F-75C39573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00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Major drivers:</a:t>
            </a:r>
          </a:p>
          <a:p>
            <a:r>
              <a:rPr lang="en-GB" dirty="0"/>
              <a:t>Land cover </a:t>
            </a:r>
          </a:p>
          <a:p>
            <a:r>
              <a:rPr lang="en-GB" dirty="0"/>
              <a:t>Land management</a:t>
            </a:r>
          </a:p>
          <a:p>
            <a:r>
              <a:rPr lang="en-GB" dirty="0"/>
              <a:t>Pesticides (not just insecticides)</a:t>
            </a:r>
          </a:p>
          <a:p>
            <a:r>
              <a:rPr lang="en-GB" dirty="0"/>
              <a:t>Climate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Much uncertainty still…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C5E80-C0B1-468C-D8FD-3BFA67FA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68" y="0"/>
            <a:ext cx="810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811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AB44-CB57-4CF4-9C5A-3E7991A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Pollination deficits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89D96C3-22D4-425D-980B-0BDEFA4B8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677957"/>
              </p:ext>
            </p:extLst>
          </p:nvPr>
        </p:nvGraphicFramePr>
        <p:xfrm>
          <a:off x="523875" y="1541125"/>
          <a:ext cx="8669288" cy="518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Up-Down Arrow 14">
            <a:extLst>
              <a:ext uri="{FF2B5EF4-FFF2-40B4-BE49-F238E27FC236}">
                <a16:creationId xmlns:a16="http://schemas.microsoft.com/office/drawing/2014/main" id="{D9FA3524-35B3-4F7D-B242-3DAA895E25DB}"/>
              </a:ext>
            </a:extLst>
          </p:cNvPr>
          <p:cNvSpPr/>
          <p:nvPr/>
        </p:nvSpPr>
        <p:spPr>
          <a:xfrm>
            <a:off x="2155825" y="3184403"/>
            <a:ext cx="215900" cy="147478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Up-Down Arrow 15">
            <a:extLst>
              <a:ext uri="{FF2B5EF4-FFF2-40B4-BE49-F238E27FC236}">
                <a16:creationId xmlns:a16="http://schemas.microsoft.com/office/drawing/2014/main" id="{D7776FB1-DEE6-48F2-BD82-25A095338FFF}"/>
              </a:ext>
            </a:extLst>
          </p:cNvPr>
          <p:cNvSpPr/>
          <p:nvPr/>
        </p:nvSpPr>
        <p:spPr>
          <a:xfrm>
            <a:off x="7067248" y="1798300"/>
            <a:ext cx="215900" cy="796925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7030A0"/>
              </a:solidFill>
            </a:endParaRPr>
          </a:p>
        </p:txBody>
      </p:sp>
      <p:sp>
        <p:nvSpPr>
          <p:cNvPr id="28" name="Up-Down Arrow 16">
            <a:extLst>
              <a:ext uri="{FF2B5EF4-FFF2-40B4-BE49-F238E27FC236}">
                <a16:creationId xmlns:a16="http://schemas.microsoft.com/office/drawing/2014/main" id="{C37990EE-4487-4722-881D-C259F822F410}"/>
              </a:ext>
            </a:extLst>
          </p:cNvPr>
          <p:cNvSpPr/>
          <p:nvPr/>
        </p:nvSpPr>
        <p:spPr>
          <a:xfrm>
            <a:off x="5865811" y="2705466"/>
            <a:ext cx="215900" cy="190658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BD1BF3-730E-4D19-9437-F4E7D171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38" y="1147210"/>
            <a:ext cx="91598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0000"/>
                </a:solidFill>
              </a:rPr>
              <a:t>Cox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4F95E1-6CBD-40EA-8E20-C9DC7168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419" y="1130295"/>
            <a:ext cx="112558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0000"/>
                </a:solidFill>
              </a:rPr>
              <a:t>Gala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D737-0549-4E9F-A3FD-5C106CEBA010}"/>
              </a:ext>
            </a:extLst>
          </p:cNvPr>
          <p:cNvSpPr txBox="1"/>
          <p:nvPr/>
        </p:nvSpPr>
        <p:spPr>
          <a:xfrm>
            <a:off x="6570571" y="1957585"/>
            <a:ext cx="144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£2000/ha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7C99A1-CE40-4370-8D19-5EF5F8BF6611}"/>
              </a:ext>
            </a:extLst>
          </p:cNvPr>
          <p:cNvSpPr txBox="1"/>
          <p:nvPr/>
        </p:nvSpPr>
        <p:spPr>
          <a:xfrm>
            <a:off x="2486024" y="6492875"/>
            <a:ext cx="719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[10] </a:t>
            </a:r>
            <a:r>
              <a:rPr lang="en-GB" sz="1800" b="0" i="0" u="none" strike="noStrike" baseline="0" dirty="0">
                <a:latin typeface="AdvMINION-R"/>
              </a:rPr>
              <a:t>Garratt</a:t>
            </a:r>
            <a:r>
              <a:rPr lang="en-GB" dirty="0"/>
              <a:t> et al., 2014</a:t>
            </a:r>
          </a:p>
        </p:txBody>
      </p:sp>
      <p:pic>
        <p:nvPicPr>
          <p:cNvPr id="3" name="Picture 2" descr="N:\IPI project\Photos\Cropwatch Project\SAM_0833.JPG">
            <a:extLst>
              <a:ext uri="{FF2B5EF4-FFF2-40B4-BE49-F238E27FC236}">
                <a16:creationId xmlns:a16="http://schemas.microsoft.com/office/drawing/2014/main" id="{C8C12E55-FC54-344E-7670-3DF6E1B4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6162" y="0"/>
            <a:ext cx="3105838" cy="229442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2" descr="N:\IPI project\Photos\new photos\IMAG0893a.jpg">
            <a:extLst>
              <a:ext uri="{FF2B5EF4-FFF2-40B4-BE49-F238E27FC236}">
                <a16:creationId xmlns:a16="http://schemas.microsoft.com/office/drawing/2014/main" id="{70ED8BE6-521A-CA84-5A0A-55AE4796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4525" y="2731232"/>
            <a:ext cx="3105837" cy="412414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5838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C8FF9-0C9F-486B-AC05-E9029818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495872"/>
            <a:ext cx="11087100" cy="58662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95A1B9-01BC-4646-99A3-1C5B46272A13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B2549-8B4B-47F8-BF4A-EB8178CA9570}"/>
              </a:ext>
            </a:extLst>
          </p:cNvPr>
          <p:cNvSpPr txBox="1"/>
          <p:nvPr/>
        </p:nvSpPr>
        <p:spPr>
          <a:xfrm>
            <a:off x="2486024" y="6492875"/>
            <a:ext cx="719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[11] </a:t>
            </a:r>
            <a:r>
              <a:rPr lang="en-GB" sz="1800" b="0" i="0" u="none" strike="noStrike" baseline="0" dirty="0">
                <a:latin typeface="AdvMINION-R"/>
              </a:rPr>
              <a:t>Lautenbach</a:t>
            </a:r>
            <a:r>
              <a:rPr lang="en-GB" dirty="0"/>
              <a:t> et al., 2012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DF8E4-4E91-66E0-5887-A4A635B1FBB9}"/>
              </a:ext>
            </a:extLst>
          </p:cNvPr>
          <p:cNvSpPr txBox="1"/>
          <p:nvPr/>
        </p:nvSpPr>
        <p:spPr>
          <a:xfrm>
            <a:off x="666751" y="4200525"/>
            <a:ext cx="2200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Global value: $235-577bn</a:t>
            </a:r>
          </a:p>
        </p:txBody>
      </p:sp>
    </p:spTree>
    <p:extLst>
      <p:ext uri="{BB962C8B-B14F-4D97-AF65-F5344CB8AC3E}">
        <p14:creationId xmlns:p14="http://schemas.microsoft.com/office/powerpoint/2010/main" val="1535826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AB44-CB57-4CF4-9C5A-3E7991A7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pollination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F93A-9F82-4478-902B-B4E4FB6B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300"/>
          </a:xfrm>
        </p:spPr>
        <p:txBody>
          <a:bodyPr/>
          <a:lstStyle/>
          <a:p>
            <a:r>
              <a:rPr lang="en-GB" dirty="0"/>
              <a:t>Capturing the value of all crops is crucial [23]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7101B-E1B0-44EE-B5FD-261F7F08A2EF}"/>
              </a:ext>
            </a:extLst>
          </p:cNvPr>
          <p:cNvSpPr/>
          <p:nvPr/>
        </p:nvSpPr>
        <p:spPr>
          <a:xfrm rot="10800000">
            <a:off x="0" y="24"/>
            <a:ext cx="417200" cy="685797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rgbClr val="2FABA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BDF5B-2026-444C-B559-F67DBED65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490" y="2319801"/>
            <a:ext cx="8569019" cy="4173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2C71B4-5221-4D16-B66C-B673199629BF}"/>
              </a:ext>
            </a:extLst>
          </p:cNvPr>
          <p:cNvSpPr txBox="1"/>
          <p:nvPr/>
        </p:nvSpPr>
        <p:spPr>
          <a:xfrm>
            <a:off x="2486024" y="6492875"/>
            <a:ext cx="719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[12] Borges et al., 2020</a:t>
            </a:r>
          </a:p>
        </p:txBody>
      </p:sp>
    </p:spTree>
    <p:extLst>
      <p:ext uri="{BB962C8B-B14F-4D97-AF65-F5344CB8AC3E}">
        <p14:creationId xmlns:p14="http://schemas.microsoft.com/office/powerpoint/2010/main" val="159159308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Widescreen</PresentationFormat>
  <Paragraphs>211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AdvMINION-R</vt:lpstr>
      <vt:lpstr>Arial</vt:lpstr>
      <vt:lpstr>Calibri</vt:lpstr>
      <vt:lpstr>Calibri Light</vt:lpstr>
      <vt:lpstr>Office Theme</vt:lpstr>
      <vt:lpstr>Pollinators in National Ecosystem Assessments</vt:lpstr>
      <vt:lpstr>Overview of pollination</vt:lpstr>
      <vt:lpstr>Status and Trends</vt:lpstr>
      <vt:lpstr>Status and Trends</vt:lpstr>
      <vt:lpstr>Status and Trends</vt:lpstr>
      <vt:lpstr>Drivers</vt:lpstr>
      <vt:lpstr>Pollination deficits</vt:lpstr>
      <vt:lpstr>PowerPoint Presentation</vt:lpstr>
      <vt:lpstr>Value of pollination</vt:lpstr>
      <vt:lpstr>Value of pollination</vt:lpstr>
      <vt:lpstr>PowerPoint Presentation</vt:lpstr>
      <vt:lpstr>PowerPoint Presentation</vt:lpstr>
      <vt:lpstr>Value of pollination</vt:lpstr>
      <vt:lpstr>Why include pollinators in NEAs?</vt:lpstr>
      <vt:lpstr>Why include pollinators in NEAs?</vt:lpstr>
      <vt:lpstr>Why include pollinators in NEAs?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Important statistics for NEAs</vt:lpstr>
      <vt:lpstr>Discussion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Pollinators in National Ecosystem Assessments</dc:title>
  <dc:creator>Tom Breeze</dc:creator>
  <cp:lastModifiedBy>Tom Breeze</cp:lastModifiedBy>
  <cp:revision>1</cp:revision>
  <dcterms:created xsi:type="dcterms:W3CDTF">2022-10-22T11:41:46Z</dcterms:created>
  <dcterms:modified xsi:type="dcterms:W3CDTF">2022-11-08T17:23:42Z</dcterms:modified>
</cp:coreProperties>
</file>